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quickStyle4.xml" ContentType="application/vnd.openxmlformats-officedocument.drawingml.diagramStyl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diagrams/quickStyle2.xml" ContentType="application/vnd.openxmlformats-officedocument.drawingml.diagramStyl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Override PartName="/ppt/diagrams/quickStyle1.xml" ContentType="application/vnd.openxmlformats-officedocument.drawingml.diagramStyl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ppt/diagrams/layout6.xml" ContentType="application/vnd.openxmlformats-officedocument.drawingml.diagram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diagrams/layout4.xml" ContentType="application/vnd.openxmlformats-officedocument.drawingml.diagramLayout+xml"/>
  <Override PartName="/ppt/diagrams/layout5.xml" ContentType="application/vnd.openxmlformats-officedocument.drawingml.diagramLayout+xml"/>
  <Override PartName="/ppt/diagrams/data6.xml" ContentType="application/vnd.openxmlformats-officedocument.drawingml.diagramData+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layout3.xml" ContentType="application/vnd.openxmlformats-officedocument.drawingml.diagramLayout+xml"/>
  <Override PartName="/ppt/diagrams/data4.xml" ContentType="application/vnd.openxmlformats-officedocument.drawingml.diagramData+xml"/>
  <Override PartName="/ppt/diagrams/data5.xml" ContentType="application/vnd.openxmlformats-officedocument.drawingml.diagramData+xml"/>
  <Override PartName="/ppt/diagrams/layout1.xml" ContentType="application/vnd.openxmlformats-officedocument.drawingml.diagramLayout+xml"/>
  <Override PartName="/ppt/diagrams/data2.xml" ContentType="application/vnd.openxmlformats-officedocument.drawingml.diagramData+xml"/>
  <Override PartName="/ppt/diagrams/data3.xml" ContentType="application/vnd.openxmlformats-officedocument.drawingml.diagramData+xml"/>
  <Override PartName="/ppt/diagrams/colors5.xml" ContentType="application/vnd.openxmlformats-officedocument.drawingml.diagramColors+xml"/>
  <Override PartName="/ppt/diagrams/colors6.xml" ContentType="application/vnd.openxmlformats-officedocument.drawingml.diagramColors+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ppt/diagrams/colors3.xml" ContentType="application/vnd.openxmlformats-officedocument.drawingml.diagramColors+xml"/>
  <Override PartName="/ppt/diagrams/colors4.xml" ContentType="application/vnd.openxmlformats-officedocument.drawingml.diagramColors+xml"/>
  <Override PartName="/ppt/diagrams/quickStyle6.xml" ContentType="application/vnd.openxmlformats-officedocument.drawingml.diagramStyl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diagrams/colors2.xml" ContentType="application/vnd.openxmlformats-officedocument.drawingml.diagramColors+xml"/>
  <Override PartName="/ppt/diagrams/quickStyle5.xml" ContentType="application/vnd.openxmlformats-officedocument.drawingml.diagramStyle+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diagrams/quickStyle3.xml" ContentType="application/vnd.openxmlformats-officedocument.drawingml.diagramStyl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B75F764-427B-406E-B96C-48670C6CCB56}" type="doc">
      <dgm:prSet loTypeId="urn:microsoft.com/office/officeart/2005/8/layout/orgChart1" loCatId="hierarchy" qsTypeId="urn:microsoft.com/office/officeart/2005/8/quickstyle/simple1" qsCatId="simple" csTypeId="urn:microsoft.com/office/officeart/2005/8/colors/accent1_2" csCatId="accent1" phldr="0"/>
      <dgm:spPr/>
      <dgm:t>
        <a:bodyPr/>
        <a:lstStyle/>
        <a:p>
          <a:endParaRPr lang="ru-RU"/>
        </a:p>
      </dgm:t>
    </dgm:pt>
    <dgm:pt modelId="{0053C3B0-CF25-4598-837F-AF1217594B58}">
      <dgm:prSet phldrT="[Текст]" phldr="1"/>
      <dgm:spPr/>
      <dgm:t>
        <a:bodyPr/>
        <a:lstStyle/>
        <a:p>
          <a:endParaRPr lang="ru-RU"/>
        </a:p>
      </dgm:t>
    </dgm:pt>
    <dgm:pt modelId="{812601A6-E139-4EC0-86AC-B3F6CA3E9F08}" type="parTrans" cxnId="{799C65FB-E997-4D8F-94C3-F96FB15E0689}">
      <dgm:prSet/>
      <dgm:spPr/>
      <dgm:t>
        <a:bodyPr/>
        <a:lstStyle/>
        <a:p>
          <a:endParaRPr lang="ru-RU"/>
        </a:p>
      </dgm:t>
    </dgm:pt>
    <dgm:pt modelId="{E26F1B94-7965-4033-B9C4-E3DACD65F200}" type="sibTrans" cxnId="{799C65FB-E997-4D8F-94C3-F96FB15E0689}">
      <dgm:prSet/>
      <dgm:spPr/>
      <dgm:t>
        <a:bodyPr/>
        <a:lstStyle/>
        <a:p>
          <a:endParaRPr lang="ru-RU"/>
        </a:p>
      </dgm:t>
    </dgm:pt>
    <dgm:pt modelId="{9641B162-C685-47E4-997B-753419C347D3}" type="asst">
      <dgm:prSet phldrT="[Текст]" phldr="1"/>
      <dgm:spPr/>
      <dgm:t>
        <a:bodyPr/>
        <a:lstStyle/>
        <a:p>
          <a:endParaRPr lang="ru-RU" dirty="0"/>
        </a:p>
      </dgm:t>
    </dgm:pt>
    <dgm:pt modelId="{BCEDD56D-0BA5-49A3-8D92-EE7600C89646}" type="parTrans" cxnId="{D15CBC67-C4B2-4226-96FC-D61DA5FA6B71}">
      <dgm:prSet/>
      <dgm:spPr/>
      <dgm:t>
        <a:bodyPr/>
        <a:lstStyle/>
        <a:p>
          <a:endParaRPr lang="ru-RU"/>
        </a:p>
      </dgm:t>
    </dgm:pt>
    <dgm:pt modelId="{37187A0D-9656-4CD1-9762-E6AF79236FBA}" type="sibTrans" cxnId="{D15CBC67-C4B2-4226-96FC-D61DA5FA6B71}">
      <dgm:prSet/>
      <dgm:spPr/>
      <dgm:t>
        <a:bodyPr/>
        <a:lstStyle/>
        <a:p>
          <a:endParaRPr lang="ru-RU"/>
        </a:p>
      </dgm:t>
    </dgm:pt>
    <dgm:pt modelId="{6FDB31B7-6083-4FE5-A9DD-A80E9D83562D}">
      <dgm:prSet phldrT="[Текст]" phldr="1"/>
      <dgm:spPr/>
      <dgm:t>
        <a:bodyPr/>
        <a:lstStyle/>
        <a:p>
          <a:endParaRPr lang="ru-RU"/>
        </a:p>
      </dgm:t>
    </dgm:pt>
    <dgm:pt modelId="{FA2C6E4F-DEA7-4FEC-8983-4EE49BA10C11}" type="parTrans" cxnId="{D34BE3D6-5395-4646-91EC-0A8333E80EC3}">
      <dgm:prSet/>
      <dgm:spPr/>
      <dgm:t>
        <a:bodyPr/>
        <a:lstStyle/>
        <a:p>
          <a:endParaRPr lang="ru-RU"/>
        </a:p>
      </dgm:t>
    </dgm:pt>
    <dgm:pt modelId="{626519ED-A178-431B-8FA0-9936200B41D7}" type="sibTrans" cxnId="{D34BE3D6-5395-4646-91EC-0A8333E80EC3}">
      <dgm:prSet/>
      <dgm:spPr/>
      <dgm:t>
        <a:bodyPr/>
        <a:lstStyle/>
        <a:p>
          <a:endParaRPr lang="ru-RU"/>
        </a:p>
      </dgm:t>
    </dgm:pt>
    <dgm:pt modelId="{6C35995C-99E6-41E8-A718-BBBFC5BB09E1}">
      <dgm:prSet phldrT="[Текст]" phldr="1"/>
      <dgm:spPr/>
      <dgm:t>
        <a:bodyPr/>
        <a:lstStyle/>
        <a:p>
          <a:endParaRPr lang="ru-RU"/>
        </a:p>
      </dgm:t>
    </dgm:pt>
    <dgm:pt modelId="{7777B395-FE87-4FC6-801F-E96819A1E22A}" type="parTrans" cxnId="{99F746A4-E5E5-4DB6-987A-7D1036F9E78F}">
      <dgm:prSet/>
      <dgm:spPr/>
      <dgm:t>
        <a:bodyPr/>
        <a:lstStyle/>
        <a:p>
          <a:endParaRPr lang="ru-RU"/>
        </a:p>
      </dgm:t>
    </dgm:pt>
    <dgm:pt modelId="{6686F943-A2F5-4EFA-8B31-0B66DEAC18AA}" type="sibTrans" cxnId="{99F746A4-E5E5-4DB6-987A-7D1036F9E78F}">
      <dgm:prSet/>
      <dgm:spPr/>
      <dgm:t>
        <a:bodyPr/>
        <a:lstStyle/>
        <a:p>
          <a:endParaRPr lang="ru-RU"/>
        </a:p>
      </dgm:t>
    </dgm:pt>
    <dgm:pt modelId="{4251F18A-3E8F-45E5-9C11-AF33399CFE94}">
      <dgm:prSet phldrT="[Текст]" phldr="1"/>
      <dgm:spPr/>
      <dgm:t>
        <a:bodyPr/>
        <a:lstStyle/>
        <a:p>
          <a:endParaRPr lang="ru-RU"/>
        </a:p>
      </dgm:t>
    </dgm:pt>
    <dgm:pt modelId="{FA3D3987-DCB0-4BE7-A8C3-600AACDEC976}" type="parTrans" cxnId="{4F07D489-5AEF-4866-9BF1-C4D9A004E4E7}">
      <dgm:prSet/>
      <dgm:spPr/>
      <dgm:t>
        <a:bodyPr/>
        <a:lstStyle/>
        <a:p>
          <a:endParaRPr lang="ru-RU"/>
        </a:p>
      </dgm:t>
    </dgm:pt>
    <dgm:pt modelId="{0BCC3960-BCF8-4E6E-A9CB-834DD5B1E64C}" type="sibTrans" cxnId="{4F07D489-5AEF-4866-9BF1-C4D9A004E4E7}">
      <dgm:prSet/>
      <dgm:spPr/>
      <dgm:t>
        <a:bodyPr/>
        <a:lstStyle/>
        <a:p>
          <a:endParaRPr lang="ru-RU"/>
        </a:p>
      </dgm:t>
    </dgm:pt>
    <dgm:pt modelId="{36458B6D-73F5-4604-8263-6F5F8B557D94}" type="pres">
      <dgm:prSet presAssocID="{CB75F764-427B-406E-B96C-48670C6CCB56}" presName="hierChild1" presStyleCnt="0">
        <dgm:presLayoutVars>
          <dgm:orgChart val="1"/>
          <dgm:chPref val="1"/>
          <dgm:dir/>
          <dgm:animOne val="branch"/>
          <dgm:animLvl val="lvl"/>
          <dgm:resizeHandles/>
        </dgm:presLayoutVars>
      </dgm:prSet>
      <dgm:spPr/>
    </dgm:pt>
    <dgm:pt modelId="{45211A5A-AA40-42DA-BEB5-EC548887263F}" type="pres">
      <dgm:prSet presAssocID="{0053C3B0-CF25-4598-837F-AF1217594B58}" presName="hierRoot1" presStyleCnt="0">
        <dgm:presLayoutVars>
          <dgm:hierBranch val="init"/>
        </dgm:presLayoutVars>
      </dgm:prSet>
      <dgm:spPr/>
    </dgm:pt>
    <dgm:pt modelId="{4C31CD7C-A68A-4126-8D4A-86BE2D8C7CD5}" type="pres">
      <dgm:prSet presAssocID="{0053C3B0-CF25-4598-837F-AF1217594B58}" presName="rootComposite1" presStyleCnt="0"/>
      <dgm:spPr/>
    </dgm:pt>
    <dgm:pt modelId="{6F68CB9E-FEFB-4722-8077-F9DD9F3CE09D}" type="pres">
      <dgm:prSet presAssocID="{0053C3B0-CF25-4598-837F-AF1217594B58}" presName="rootText1" presStyleLbl="node0" presStyleIdx="0" presStyleCnt="1">
        <dgm:presLayoutVars>
          <dgm:chPref val="3"/>
        </dgm:presLayoutVars>
      </dgm:prSet>
      <dgm:spPr/>
      <dgm:t>
        <a:bodyPr/>
        <a:lstStyle/>
        <a:p>
          <a:endParaRPr lang="ru-RU"/>
        </a:p>
      </dgm:t>
    </dgm:pt>
    <dgm:pt modelId="{2D4A3A33-3F9B-456F-9968-CFF1DAB3EE3A}" type="pres">
      <dgm:prSet presAssocID="{0053C3B0-CF25-4598-837F-AF1217594B58}" presName="rootConnector1" presStyleLbl="node1" presStyleIdx="0" presStyleCnt="0"/>
      <dgm:spPr/>
    </dgm:pt>
    <dgm:pt modelId="{0B0FFD8A-6AA8-45A2-8E28-916B169AF105}" type="pres">
      <dgm:prSet presAssocID="{0053C3B0-CF25-4598-837F-AF1217594B58}" presName="hierChild2" presStyleCnt="0"/>
      <dgm:spPr/>
    </dgm:pt>
    <dgm:pt modelId="{A4C28B2A-BA8F-4ADD-BD4B-763451B304D9}" type="pres">
      <dgm:prSet presAssocID="{FA2C6E4F-DEA7-4FEC-8983-4EE49BA10C11}" presName="Name37" presStyleLbl="parChTrans1D2" presStyleIdx="0" presStyleCnt="4"/>
      <dgm:spPr/>
    </dgm:pt>
    <dgm:pt modelId="{29697724-AAF1-4FBA-86FB-E6C87C36BE01}" type="pres">
      <dgm:prSet presAssocID="{6FDB31B7-6083-4FE5-A9DD-A80E9D83562D}" presName="hierRoot2" presStyleCnt="0">
        <dgm:presLayoutVars>
          <dgm:hierBranch val="init"/>
        </dgm:presLayoutVars>
      </dgm:prSet>
      <dgm:spPr/>
    </dgm:pt>
    <dgm:pt modelId="{4AC7C2D4-E4FA-4706-B7D2-D831D10EBDE5}" type="pres">
      <dgm:prSet presAssocID="{6FDB31B7-6083-4FE5-A9DD-A80E9D83562D}" presName="rootComposite" presStyleCnt="0"/>
      <dgm:spPr/>
    </dgm:pt>
    <dgm:pt modelId="{D4061230-1CBB-40A5-A5A7-EF59528E22EE}" type="pres">
      <dgm:prSet presAssocID="{6FDB31B7-6083-4FE5-A9DD-A80E9D83562D}" presName="rootText" presStyleLbl="node2" presStyleIdx="0" presStyleCnt="3">
        <dgm:presLayoutVars>
          <dgm:chPref val="3"/>
        </dgm:presLayoutVars>
      </dgm:prSet>
      <dgm:spPr/>
    </dgm:pt>
    <dgm:pt modelId="{9D0B2D9A-5335-4BEE-9985-E8758D602C95}" type="pres">
      <dgm:prSet presAssocID="{6FDB31B7-6083-4FE5-A9DD-A80E9D83562D}" presName="rootConnector" presStyleLbl="node2" presStyleIdx="0" presStyleCnt="3"/>
      <dgm:spPr/>
    </dgm:pt>
    <dgm:pt modelId="{70EE537C-AFCC-4BD1-B7B8-FEC88BC2D0B3}" type="pres">
      <dgm:prSet presAssocID="{6FDB31B7-6083-4FE5-A9DD-A80E9D83562D}" presName="hierChild4" presStyleCnt="0"/>
      <dgm:spPr/>
    </dgm:pt>
    <dgm:pt modelId="{DBB24842-0B83-4BFA-A7DA-01D8066BE96C}" type="pres">
      <dgm:prSet presAssocID="{6FDB31B7-6083-4FE5-A9DD-A80E9D83562D}" presName="hierChild5" presStyleCnt="0"/>
      <dgm:spPr/>
    </dgm:pt>
    <dgm:pt modelId="{85F10A57-7D28-43A4-AA42-BB614C8AE2B6}" type="pres">
      <dgm:prSet presAssocID="{7777B395-FE87-4FC6-801F-E96819A1E22A}" presName="Name37" presStyleLbl="parChTrans1D2" presStyleIdx="1" presStyleCnt="4"/>
      <dgm:spPr/>
    </dgm:pt>
    <dgm:pt modelId="{7D3A53B3-1F2C-4E91-8185-EEF1157EA323}" type="pres">
      <dgm:prSet presAssocID="{6C35995C-99E6-41E8-A718-BBBFC5BB09E1}" presName="hierRoot2" presStyleCnt="0">
        <dgm:presLayoutVars>
          <dgm:hierBranch val="init"/>
        </dgm:presLayoutVars>
      </dgm:prSet>
      <dgm:spPr/>
    </dgm:pt>
    <dgm:pt modelId="{FA04454E-BC17-4E85-A99B-13F9E8C220AC}" type="pres">
      <dgm:prSet presAssocID="{6C35995C-99E6-41E8-A718-BBBFC5BB09E1}" presName="rootComposite" presStyleCnt="0"/>
      <dgm:spPr/>
    </dgm:pt>
    <dgm:pt modelId="{914BC759-21E4-4EF9-8B1E-D6EB3BDA318B}" type="pres">
      <dgm:prSet presAssocID="{6C35995C-99E6-41E8-A718-BBBFC5BB09E1}" presName="rootText" presStyleLbl="node2" presStyleIdx="1" presStyleCnt="3">
        <dgm:presLayoutVars>
          <dgm:chPref val="3"/>
        </dgm:presLayoutVars>
      </dgm:prSet>
      <dgm:spPr/>
    </dgm:pt>
    <dgm:pt modelId="{9892F114-4BC4-460C-9C63-86E05901339A}" type="pres">
      <dgm:prSet presAssocID="{6C35995C-99E6-41E8-A718-BBBFC5BB09E1}" presName="rootConnector" presStyleLbl="node2" presStyleIdx="1" presStyleCnt="3"/>
      <dgm:spPr/>
    </dgm:pt>
    <dgm:pt modelId="{E2DECEC6-D208-49BF-9AFC-4B63971162EB}" type="pres">
      <dgm:prSet presAssocID="{6C35995C-99E6-41E8-A718-BBBFC5BB09E1}" presName="hierChild4" presStyleCnt="0"/>
      <dgm:spPr/>
    </dgm:pt>
    <dgm:pt modelId="{96AA5184-167B-4DBC-BCB3-1E178B98B8EF}" type="pres">
      <dgm:prSet presAssocID="{6C35995C-99E6-41E8-A718-BBBFC5BB09E1}" presName="hierChild5" presStyleCnt="0"/>
      <dgm:spPr/>
    </dgm:pt>
    <dgm:pt modelId="{025913D9-ABD9-4FC0-B9BC-03D48D8988F9}" type="pres">
      <dgm:prSet presAssocID="{FA3D3987-DCB0-4BE7-A8C3-600AACDEC976}" presName="Name37" presStyleLbl="parChTrans1D2" presStyleIdx="2" presStyleCnt="4"/>
      <dgm:spPr/>
    </dgm:pt>
    <dgm:pt modelId="{6F359FC4-2B40-4995-93AF-F82325EA9FEA}" type="pres">
      <dgm:prSet presAssocID="{4251F18A-3E8F-45E5-9C11-AF33399CFE94}" presName="hierRoot2" presStyleCnt="0">
        <dgm:presLayoutVars>
          <dgm:hierBranch val="init"/>
        </dgm:presLayoutVars>
      </dgm:prSet>
      <dgm:spPr/>
    </dgm:pt>
    <dgm:pt modelId="{7D8A6743-62EE-4BBE-9E81-6AF571029524}" type="pres">
      <dgm:prSet presAssocID="{4251F18A-3E8F-45E5-9C11-AF33399CFE94}" presName="rootComposite" presStyleCnt="0"/>
      <dgm:spPr/>
    </dgm:pt>
    <dgm:pt modelId="{4759B46F-127B-4D85-AE41-1371A04A3238}" type="pres">
      <dgm:prSet presAssocID="{4251F18A-3E8F-45E5-9C11-AF33399CFE94}" presName="rootText" presStyleLbl="node2" presStyleIdx="2" presStyleCnt="3">
        <dgm:presLayoutVars>
          <dgm:chPref val="3"/>
        </dgm:presLayoutVars>
      </dgm:prSet>
      <dgm:spPr/>
    </dgm:pt>
    <dgm:pt modelId="{1EB931AD-599B-43A2-B9A8-6ED49C88BD86}" type="pres">
      <dgm:prSet presAssocID="{4251F18A-3E8F-45E5-9C11-AF33399CFE94}" presName="rootConnector" presStyleLbl="node2" presStyleIdx="2" presStyleCnt="3"/>
      <dgm:spPr/>
    </dgm:pt>
    <dgm:pt modelId="{67F11244-ADF6-4313-BDB6-E62206F1D1AD}" type="pres">
      <dgm:prSet presAssocID="{4251F18A-3E8F-45E5-9C11-AF33399CFE94}" presName="hierChild4" presStyleCnt="0"/>
      <dgm:spPr/>
    </dgm:pt>
    <dgm:pt modelId="{5ECF3F45-4899-4E4F-9B71-F28C5EE825C7}" type="pres">
      <dgm:prSet presAssocID="{4251F18A-3E8F-45E5-9C11-AF33399CFE94}" presName="hierChild5" presStyleCnt="0"/>
      <dgm:spPr/>
    </dgm:pt>
    <dgm:pt modelId="{73EB2B27-1F3C-49F2-A451-38DE9D3658C2}" type="pres">
      <dgm:prSet presAssocID="{0053C3B0-CF25-4598-837F-AF1217594B58}" presName="hierChild3" presStyleCnt="0"/>
      <dgm:spPr/>
    </dgm:pt>
    <dgm:pt modelId="{80BFBE66-9EB6-46F0-9B69-67EBD5871359}" type="pres">
      <dgm:prSet presAssocID="{BCEDD56D-0BA5-49A3-8D92-EE7600C89646}" presName="Name111" presStyleLbl="parChTrans1D2" presStyleIdx="3" presStyleCnt="4"/>
      <dgm:spPr/>
    </dgm:pt>
    <dgm:pt modelId="{5A3ABD57-D082-457F-81A8-8BB034F6F10C}" type="pres">
      <dgm:prSet presAssocID="{9641B162-C685-47E4-997B-753419C347D3}" presName="hierRoot3" presStyleCnt="0">
        <dgm:presLayoutVars>
          <dgm:hierBranch val="init"/>
        </dgm:presLayoutVars>
      </dgm:prSet>
      <dgm:spPr/>
    </dgm:pt>
    <dgm:pt modelId="{CF01D893-3EE7-4CF9-9D76-C367039F49A1}" type="pres">
      <dgm:prSet presAssocID="{9641B162-C685-47E4-997B-753419C347D3}" presName="rootComposite3" presStyleCnt="0"/>
      <dgm:spPr/>
    </dgm:pt>
    <dgm:pt modelId="{8D8214E1-E45C-4ABD-8433-E5E8F13CF16B}" type="pres">
      <dgm:prSet presAssocID="{9641B162-C685-47E4-997B-753419C347D3}" presName="rootText3" presStyleLbl="asst1" presStyleIdx="0" presStyleCnt="1">
        <dgm:presLayoutVars>
          <dgm:chPref val="3"/>
        </dgm:presLayoutVars>
      </dgm:prSet>
      <dgm:spPr/>
      <dgm:t>
        <a:bodyPr/>
        <a:lstStyle/>
        <a:p>
          <a:endParaRPr lang="ru-RU"/>
        </a:p>
      </dgm:t>
    </dgm:pt>
    <dgm:pt modelId="{2BC496C4-6CA6-4717-9AEB-F2BE6B0D02DD}" type="pres">
      <dgm:prSet presAssocID="{9641B162-C685-47E4-997B-753419C347D3}" presName="rootConnector3" presStyleLbl="asst1" presStyleIdx="0" presStyleCnt="1"/>
      <dgm:spPr/>
    </dgm:pt>
    <dgm:pt modelId="{F0694593-59F7-4D29-9FED-F5CE481B26A2}" type="pres">
      <dgm:prSet presAssocID="{9641B162-C685-47E4-997B-753419C347D3}" presName="hierChild6" presStyleCnt="0"/>
      <dgm:spPr/>
    </dgm:pt>
    <dgm:pt modelId="{84C56025-1A87-4CA2-9137-B2B7735ED1FC}" type="pres">
      <dgm:prSet presAssocID="{9641B162-C685-47E4-997B-753419C347D3}" presName="hierChild7" presStyleCnt="0"/>
      <dgm:spPr/>
    </dgm:pt>
  </dgm:ptLst>
  <dgm:cxnLst>
    <dgm:cxn modelId="{DC7F9ED4-876D-4135-9C5B-D353D7BB870A}" type="presOf" srcId="{7777B395-FE87-4FC6-801F-E96819A1E22A}" destId="{85F10A57-7D28-43A4-AA42-BB614C8AE2B6}" srcOrd="0" destOrd="0" presId="urn:microsoft.com/office/officeart/2005/8/layout/orgChart1"/>
    <dgm:cxn modelId="{37C195EF-B4EB-4532-AC57-B91940DFAB31}" type="presOf" srcId="{9641B162-C685-47E4-997B-753419C347D3}" destId="{8D8214E1-E45C-4ABD-8433-E5E8F13CF16B}" srcOrd="0" destOrd="0" presId="urn:microsoft.com/office/officeart/2005/8/layout/orgChart1"/>
    <dgm:cxn modelId="{9338357F-460E-4EE1-8F74-A421BE449818}" type="presOf" srcId="{FA3D3987-DCB0-4BE7-A8C3-600AACDEC976}" destId="{025913D9-ABD9-4FC0-B9BC-03D48D8988F9}" srcOrd="0" destOrd="0" presId="urn:microsoft.com/office/officeart/2005/8/layout/orgChart1"/>
    <dgm:cxn modelId="{59C249EE-F32E-4EB9-BC86-20BAFA03E80C}" type="presOf" srcId="{9641B162-C685-47E4-997B-753419C347D3}" destId="{2BC496C4-6CA6-4717-9AEB-F2BE6B0D02DD}" srcOrd="1" destOrd="0" presId="urn:microsoft.com/office/officeart/2005/8/layout/orgChart1"/>
    <dgm:cxn modelId="{3351E695-0A8A-4931-917B-2602F88B3880}" type="presOf" srcId="{FA2C6E4F-DEA7-4FEC-8983-4EE49BA10C11}" destId="{A4C28B2A-BA8F-4ADD-BD4B-763451B304D9}" srcOrd="0" destOrd="0" presId="urn:microsoft.com/office/officeart/2005/8/layout/orgChart1"/>
    <dgm:cxn modelId="{326EB5F1-3DF7-447C-BC1B-6C2E02823F18}" type="presOf" srcId="{0053C3B0-CF25-4598-837F-AF1217594B58}" destId="{6F68CB9E-FEFB-4722-8077-F9DD9F3CE09D}" srcOrd="0" destOrd="0" presId="urn:microsoft.com/office/officeart/2005/8/layout/orgChart1"/>
    <dgm:cxn modelId="{2CBB8C03-F387-48C4-8676-D08DA3C9C961}" type="presOf" srcId="{4251F18A-3E8F-45E5-9C11-AF33399CFE94}" destId="{4759B46F-127B-4D85-AE41-1371A04A3238}" srcOrd="0" destOrd="0" presId="urn:microsoft.com/office/officeart/2005/8/layout/orgChart1"/>
    <dgm:cxn modelId="{99F746A4-E5E5-4DB6-987A-7D1036F9E78F}" srcId="{0053C3B0-CF25-4598-837F-AF1217594B58}" destId="{6C35995C-99E6-41E8-A718-BBBFC5BB09E1}" srcOrd="2" destOrd="0" parTransId="{7777B395-FE87-4FC6-801F-E96819A1E22A}" sibTransId="{6686F943-A2F5-4EFA-8B31-0B66DEAC18AA}"/>
    <dgm:cxn modelId="{07FFAF25-446C-49D1-8C7B-3DD516833D8F}" type="presOf" srcId="{BCEDD56D-0BA5-49A3-8D92-EE7600C89646}" destId="{80BFBE66-9EB6-46F0-9B69-67EBD5871359}" srcOrd="0" destOrd="0" presId="urn:microsoft.com/office/officeart/2005/8/layout/orgChart1"/>
    <dgm:cxn modelId="{D34BE3D6-5395-4646-91EC-0A8333E80EC3}" srcId="{0053C3B0-CF25-4598-837F-AF1217594B58}" destId="{6FDB31B7-6083-4FE5-A9DD-A80E9D83562D}" srcOrd="1" destOrd="0" parTransId="{FA2C6E4F-DEA7-4FEC-8983-4EE49BA10C11}" sibTransId="{626519ED-A178-431B-8FA0-9936200B41D7}"/>
    <dgm:cxn modelId="{68D034F7-8117-415B-B64F-F2775AD5A69B}" type="presOf" srcId="{0053C3B0-CF25-4598-837F-AF1217594B58}" destId="{2D4A3A33-3F9B-456F-9968-CFF1DAB3EE3A}" srcOrd="1" destOrd="0" presId="urn:microsoft.com/office/officeart/2005/8/layout/orgChart1"/>
    <dgm:cxn modelId="{4F07D489-5AEF-4866-9BF1-C4D9A004E4E7}" srcId="{0053C3B0-CF25-4598-837F-AF1217594B58}" destId="{4251F18A-3E8F-45E5-9C11-AF33399CFE94}" srcOrd="3" destOrd="0" parTransId="{FA3D3987-DCB0-4BE7-A8C3-600AACDEC976}" sibTransId="{0BCC3960-BCF8-4E6E-A9CB-834DD5B1E64C}"/>
    <dgm:cxn modelId="{F61AA856-68B0-48F7-BB6B-1418D9028407}" type="presOf" srcId="{6FDB31B7-6083-4FE5-A9DD-A80E9D83562D}" destId="{D4061230-1CBB-40A5-A5A7-EF59528E22EE}" srcOrd="0" destOrd="0" presId="urn:microsoft.com/office/officeart/2005/8/layout/orgChart1"/>
    <dgm:cxn modelId="{8FAF9F0F-0E34-4D2B-BB71-523873F13D9A}" type="presOf" srcId="{4251F18A-3E8F-45E5-9C11-AF33399CFE94}" destId="{1EB931AD-599B-43A2-B9A8-6ED49C88BD86}" srcOrd="1" destOrd="0" presId="urn:microsoft.com/office/officeart/2005/8/layout/orgChart1"/>
    <dgm:cxn modelId="{917AC0E2-04E4-4BEA-8571-7E7E44E6D0F9}" type="presOf" srcId="{6FDB31B7-6083-4FE5-A9DD-A80E9D83562D}" destId="{9D0B2D9A-5335-4BEE-9985-E8758D602C95}" srcOrd="1" destOrd="0" presId="urn:microsoft.com/office/officeart/2005/8/layout/orgChart1"/>
    <dgm:cxn modelId="{7791C8B0-DF28-4BE3-867A-16F593F6EE01}" type="presOf" srcId="{CB75F764-427B-406E-B96C-48670C6CCB56}" destId="{36458B6D-73F5-4604-8263-6F5F8B557D94}" srcOrd="0" destOrd="0" presId="urn:microsoft.com/office/officeart/2005/8/layout/orgChart1"/>
    <dgm:cxn modelId="{75B2CBBB-954A-4F59-9A56-69D5B48C86BA}" type="presOf" srcId="{6C35995C-99E6-41E8-A718-BBBFC5BB09E1}" destId="{914BC759-21E4-4EF9-8B1E-D6EB3BDA318B}" srcOrd="0" destOrd="0" presId="urn:microsoft.com/office/officeart/2005/8/layout/orgChart1"/>
    <dgm:cxn modelId="{D15CBC67-C4B2-4226-96FC-D61DA5FA6B71}" srcId="{0053C3B0-CF25-4598-837F-AF1217594B58}" destId="{9641B162-C685-47E4-997B-753419C347D3}" srcOrd="0" destOrd="0" parTransId="{BCEDD56D-0BA5-49A3-8D92-EE7600C89646}" sibTransId="{37187A0D-9656-4CD1-9762-E6AF79236FBA}"/>
    <dgm:cxn modelId="{799C65FB-E997-4D8F-94C3-F96FB15E0689}" srcId="{CB75F764-427B-406E-B96C-48670C6CCB56}" destId="{0053C3B0-CF25-4598-837F-AF1217594B58}" srcOrd="0" destOrd="0" parTransId="{812601A6-E139-4EC0-86AC-B3F6CA3E9F08}" sibTransId="{E26F1B94-7965-4033-B9C4-E3DACD65F200}"/>
    <dgm:cxn modelId="{2598CC3F-4BC7-42B8-AAEC-31FAAB545DE8}" type="presOf" srcId="{6C35995C-99E6-41E8-A718-BBBFC5BB09E1}" destId="{9892F114-4BC4-460C-9C63-86E05901339A}" srcOrd="1" destOrd="0" presId="urn:microsoft.com/office/officeart/2005/8/layout/orgChart1"/>
    <dgm:cxn modelId="{63E12FA8-B655-456C-A0CC-319ACDF84CFF}" type="presParOf" srcId="{36458B6D-73F5-4604-8263-6F5F8B557D94}" destId="{45211A5A-AA40-42DA-BEB5-EC548887263F}" srcOrd="0" destOrd="0" presId="urn:microsoft.com/office/officeart/2005/8/layout/orgChart1"/>
    <dgm:cxn modelId="{1D074F6F-9E99-41BB-B7F6-A639827A8AFE}" type="presParOf" srcId="{45211A5A-AA40-42DA-BEB5-EC548887263F}" destId="{4C31CD7C-A68A-4126-8D4A-86BE2D8C7CD5}" srcOrd="0" destOrd="0" presId="urn:microsoft.com/office/officeart/2005/8/layout/orgChart1"/>
    <dgm:cxn modelId="{A28AAA9D-164D-485B-BB75-EA1070BC807E}" type="presParOf" srcId="{4C31CD7C-A68A-4126-8D4A-86BE2D8C7CD5}" destId="{6F68CB9E-FEFB-4722-8077-F9DD9F3CE09D}" srcOrd="0" destOrd="0" presId="urn:microsoft.com/office/officeart/2005/8/layout/orgChart1"/>
    <dgm:cxn modelId="{100765D3-D3C9-489E-96DE-2DED14849037}" type="presParOf" srcId="{4C31CD7C-A68A-4126-8D4A-86BE2D8C7CD5}" destId="{2D4A3A33-3F9B-456F-9968-CFF1DAB3EE3A}" srcOrd="1" destOrd="0" presId="urn:microsoft.com/office/officeart/2005/8/layout/orgChart1"/>
    <dgm:cxn modelId="{0AA51B84-9F18-49D3-9687-7929D578D2E2}" type="presParOf" srcId="{45211A5A-AA40-42DA-BEB5-EC548887263F}" destId="{0B0FFD8A-6AA8-45A2-8E28-916B169AF105}" srcOrd="1" destOrd="0" presId="urn:microsoft.com/office/officeart/2005/8/layout/orgChart1"/>
    <dgm:cxn modelId="{2F40C680-7D79-4B16-9232-C750AB3E0E2D}" type="presParOf" srcId="{0B0FFD8A-6AA8-45A2-8E28-916B169AF105}" destId="{A4C28B2A-BA8F-4ADD-BD4B-763451B304D9}" srcOrd="0" destOrd="0" presId="urn:microsoft.com/office/officeart/2005/8/layout/orgChart1"/>
    <dgm:cxn modelId="{C30A34F4-41AC-4CBC-A2FD-55E05F9754B9}" type="presParOf" srcId="{0B0FFD8A-6AA8-45A2-8E28-916B169AF105}" destId="{29697724-AAF1-4FBA-86FB-E6C87C36BE01}" srcOrd="1" destOrd="0" presId="urn:microsoft.com/office/officeart/2005/8/layout/orgChart1"/>
    <dgm:cxn modelId="{DE63613A-ED47-43F8-B524-F7E3FCFB1BF4}" type="presParOf" srcId="{29697724-AAF1-4FBA-86FB-E6C87C36BE01}" destId="{4AC7C2D4-E4FA-4706-B7D2-D831D10EBDE5}" srcOrd="0" destOrd="0" presId="urn:microsoft.com/office/officeart/2005/8/layout/orgChart1"/>
    <dgm:cxn modelId="{6AF6967E-5BC1-4A3B-AFCC-CD43C4349039}" type="presParOf" srcId="{4AC7C2D4-E4FA-4706-B7D2-D831D10EBDE5}" destId="{D4061230-1CBB-40A5-A5A7-EF59528E22EE}" srcOrd="0" destOrd="0" presId="urn:microsoft.com/office/officeart/2005/8/layout/orgChart1"/>
    <dgm:cxn modelId="{113785E4-0634-4D49-8AF5-5F503F9578DE}" type="presParOf" srcId="{4AC7C2D4-E4FA-4706-B7D2-D831D10EBDE5}" destId="{9D0B2D9A-5335-4BEE-9985-E8758D602C95}" srcOrd="1" destOrd="0" presId="urn:microsoft.com/office/officeart/2005/8/layout/orgChart1"/>
    <dgm:cxn modelId="{3A6A3468-F617-4B7B-B3BB-32F702010410}" type="presParOf" srcId="{29697724-AAF1-4FBA-86FB-E6C87C36BE01}" destId="{70EE537C-AFCC-4BD1-B7B8-FEC88BC2D0B3}" srcOrd="1" destOrd="0" presId="urn:microsoft.com/office/officeart/2005/8/layout/orgChart1"/>
    <dgm:cxn modelId="{8634F9EE-1764-47B5-AD5E-06B13E5B68F6}" type="presParOf" srcId="{29697724-AAF1-4FBA-86FB-E6C87C36BE01}" destId="{DBB24842-0B83-4BFA-A7DA-01D8066BE96C}" srcOrd="2" destOrd="0" presId="urn:microsoft.com/office/officeart/2005/8/layout/orgChart1"/>
    <dgm:cxn modelId="{A999EBF8-4E71-4FBF-B3E4-D2390EC9FDAE}" type="presParOf" srcId="{0B0FFD8A-6AA8-45A2-8E28-916B169AF105}" destId="{85F10A57-7D28-43A4-AA42-BB614C8AE2B6}" srcOrd="2" destOrd="0" presId="urn:microsoft.com/office/officeart/2005/8/layout/orgChart1"/>
    <dgm:cxn modelId="{65816C42-5EBF-4550-AA62-B250DEB1A1A4}" type="presParOf" srcId="{0B0FFD8A-6AA8-45A2-8E28-916B169AF105}" destId="{7D3A53B3-1F2C-4E91-8185-EEF1157EA323}" srcOrd="3" destOrd="0" presId="urn:microsoft.com/office/officeart/2005/8/layout/orgChart1"/>
    <dgm:cxn modelId="{6D50B0EC-BD5A-4FD0-BEA1-729BB1408CB9}" type="presParOf" srcId="{7D3A53B3-1F2C-4E91-8185-EEF1157EA323}" destId="{FA04454E-BC17-4E85-A99B-13F9E8C220AC}" srcOrd="0" destOrd="0" presId="urn:microsoft.com/office/officeart/2005/8/layout/orgChart1"/>
    <dgm:cxn modelId="{41E5A59B-7323-4BD5-88DF-131CC0DF4D47}" type="presParOf" srcId="{FA04454E-BC17-4E85-A99B-13F9E8C220AC}" destId="{914BC759-21E4-4EF9-8B1E-D6EB3BDA318B}" srcOrd="0" destOrd="0" presId="urn:microsoft.com/office/officeart/2005/8/layout/orgChart1"/>
    <dgm:cxn modelId="{3EF6B1D7-16CC-4CDF-B796-832C3D5E941E}" type="presParOf" srcId="{FA04454E-BC17-4E85-A99B-13F9E8C220AC}" destId="{9892F114-4BC4-460C-9C63-86E05901339A}" srcOrd="1" destOrd="0" presId="urn:microsoft.com/office/officeart/2005/8/layout/orgChart1"/>
    <dgm:cxn modelId="{8E7D19BD-7ABB-49F3-ACBF-77944AC33A66}" type="presParOf" srcId="{7D3A53B3-1F2C-4E91-8185-EEF1157EA323}" destId="{E2DECEC6-D208-49BF-9AFC-4B63971162EB}" srcOrd="1" destOrd="0" presId="urn:microsoft.com/office/officeart/2005/8/layout/orgChart1"/>
    <dgm:cxn modelId="{049D6AE9-252C-420E-B91F-4FE860777A09}" type="presParOf" srcId="{7D3A53B3-1F2C-4E91-8185-EEF1157EA323}" destId="{96AA5184-167B-4DBC-BCB3-1E178B98B8EF}" srcOrd="2" destOrd="0" presId="urn:microsoft.com/office/officeart/2005/8/layout/orgChart1"/>
    <dgm:cxn modelId="{37E947E9-D4A6-4469-BE2D-93283B54DBAD}" type="presParOf" srcId="{0B0FFD8A-6AA8-45A2-8E28-916B169AF105}" destId="{025913D9-ABD9-4FC0-B9BC-03D48D8988F9}" srcOrd="4" destOrd="0" presId="urn:microsoft.com/office/officeart/2005/8/layout/orgChart1"/>
    <dgm:cxn modelId="{8576EE6D-58D9-46DE-9641-3CE2DDEFC905}" type="presParOf" srcId="{0B0FFD8A-6AA8-45A2-8E28-916B169AF105}" destId="{6F359FC4-2B40-4995-93AF-F82325EA9FEA}" srcOrd="5" destOrd="0" presId="urn:microsoft.com/office/officeart/2005/8/layout/orgChart1"/>
    <dgm:cxn modelId="{52F62B2D-3B0A-4B3A-9DF9-177463A0BF98}" type="presParOf" srcId="{6F359FC4-2B40-4995-93AF-F82325EA9FEA}" destId="{7D8A6743-62EE-4BBE-9E81-6AF571029524}" srcOrd="0" destOrd="0" presId="urn:microsoft.com/office/officeart/2005/8/layout/orgChart1"/>
    <dgm:cxn modelId="{C88DCA85-D742-4AA1-8E1E-4928E48425AD}" type="presParOf" srcId="{7D8A6743-62EE-4BBE-9E81-6AF571029524}" destId="{4759B46F-127B-4D85-AE41-1371A04A3238}" srcOrd="0" destOrd="0" presId="urn:microsoft.com/office/officeart/2005/8/layout/orgChart1"/>
    <dgm:cxn modelId="{CD00F6B3-327D-4D40-B30F-C48E12A69ADB}" type="presParOf" srcId="{7D8A6743-62EE-4BBE-9E81-6AF571029524}" destId="{1EB931AD-599B-43A2-B9A8-6ED49C88BD86}" srcOrd="1" destOrd="0" presId="urn:microsoft.com/office/officeart/2005/8/layout/orgChart1"/>
    <dgm:cxn modelId="{8FE8C972-B301-4887-AA26-86E357DDC789}" type="presParOf" srcId="{6F359FC4-2B40-4995-93AF-F82325EA9FEA}" destId="{67F11244-ADF6-4313-BDB6-E62206F1D1AD}" srcOrd="1" destOrd="0" presId="urn:microsoft.com/office/officeart/2005/8/layout/orgChart1"/>
    <dgm:cxn modelId="{7D093037-5B6E-4438-AEA5-9DF0E8F609B0}" type="presParOf" srcId="{6F359FC4-2B40-4995-93AF-F82325EA9FEA}" destId="{5ECF3F45-4899-4E4F-9B71-F28C5EE825C7}" srcOrd="2" destOrd="0" presId="urn:microsoft.com/office/officeart/2005/8/layout/orgChart1"/>
    <dgm:cxn modelId="{990176ED-D80B-4591-9A90-ACAF3A857FA0}" type="presParOf" srcId="{45211A5A-AA40-42DA-BEB5-EC548887263F}" destId="{73EB2B27-1F3C-49F2-A451-38DE9D3658C2}" srcOrd="2" destOrd="0" presId="urn:microsoft.com/office/officeart/2005/8/layout/orgChart1"/>
    <dgm:cxn modelId="{1DF0FC76-EAF9-4B6C-A65D-3D4119C79DD5}" type="presParOf" srcId="{73EB2B27-1F3C-49F2-A451-38DE9D3658C2}" destId="{80BFBE66-9EB6-46F0-9B69-67EBD5871359}" srcOrd="0" destOrd="0" presId="urn:microsoft.com/office/officeart/2005/8/layout/orgChart1"/>
    <dgm:cxn modelId="{79C7E11F-446A-4546-A067-012B28B40ED2}" type="presParOf" srcId="{73EB2B27-1F3C-49F2-A451-38DE9D3658C2}" destId="{5A3ABD57-D082-457F-81A8-8BB034F6F10C}" srcOrd="1" destOrd="0" presId="urn:microsoft.com/office/officeart/2005/8/layout/orgChart1"/>
    <dgm:cxn modelId="{DD9E4E46-1740-49C0-BCCE-CF432C77DB78}" type="presParOf" srcId="{5A3ABD57-D082-457F-81A8-8BB034F6F10C}" destId="{CF01D893-3EE7-4CF9-9D76-C367039F49A1}" srcOrd="0" destOrd="0" presId="urn:microsoft.com/office/officeart/2005/8/layout/orgChart1"/>
    <dgm:cxn modelId="{6779E1B9-A501-4C44-9214-54E365BCED40}" type="presParOf" srcId="{CF01D893-3EE7-4CF9-9D76-C367039F49A1}" destId="{8D8214E1-E45C-4ABD-8433-E5E8F13CF16B}" srcOrd="0" destOrd="0" presId="urn:microsoft.com/office/officeart/2005/8/layout/orgChart1"/>
    <dgm:cxn modelId="{887AB4E2-7813-474C-BD0B-79A1907E78F9}" type="presParOf" srcId="{CF01D893-3EE7-4CF9-9D76-C367039F49A1}" destId="{2BC496C4-6CA6-4717-9AEB-F2BE6B0D02DD}" srcOrd="1" destOrd="0" presId="urn:microsoft.com/office/officeart/2005/8/layout/orgChart1"/>
    <dgm:cxn modelId="{523CDF21-5BD0-4C7F-8F8F-16388F22AC33}" type="presParOf" srcId="{5A3ABD57-D082-457F-81A8-8BB034F6F10C}" destId="{F0694593-59F7-4D29-9FED-F5CE481B26A2}" srcOrd="1" destOrd="0" presId="urn:microsoft.com/office/officeart/2005/8/layout/orgChart1"/>
    <dgm:cxn modelId="{46512DE1-6CE2-44F5-A6B8-77DC698A83F7}" type="presParOf" srcId="{5A3ABD57-D082-457F-81A8-8BB034F6F10C}" destId="{84C56025-1A87-4CA2-9137-B2B7735ED1FC}" srcOrd="2" destOrd="0" presId="urn:microsoft.com/office/officeart/2005/8/layout/orgChart1"/>
  </dgm:cxnLst>
  <dgm:bg/>
  <dgm:whole/>
</dgm:dataModel>
</file>

<file path=ppt/diagrams/data2.xml><?xml version="1.0" encoding="utf-8"?>
<dgm:dataModel xmlns:dgm="http://schemas.openxmlformats.org/drawingml/2006/diagram" xmlns:a="http://schemas.openxmlformats.org/drawingml/2006/main">
  <dgm:ptLst>
    <dgm:pt modelId="{AA1AE4AD-4431-4C77-A0E4-567859B7AE1F}" type="doc">
      <dgm:prSet loTypeId="urn:microsoft.com/office/officeart/2005/8/layout/orgChart1" loCatId="hierarchy" qsTypeId="urn:microsoft.com/office/officeart/2005/8/quickstyle/simple1" qsCatId="simple" csTypeId="urn:microsoft.com/office/officeart/2005/8/colors/accent1_2" csCatId="accent1" phldr="1"/>
      <dgm:spPr/>
      <dgm:t>
        <a:bodyPr/>
        <a:lstStyle/>
        <a:p>
          <a:endParaRPr lang="ru-RU"/>
        </a:p>
      </dgm:t>
    </dgm:pt>
    <dgm:pt modelId="{B7A63E01-79AA-47FD-B68D-9EFC68A9CC02}">
      <dgm:prSet phldrT="[Текст]">
        <dgm:style>
          <a:lnRef idx="1">
            <a:schemeClr val="accent1"/>
          </a:lnRef>
          <a:fillRef idx="2">
            <a:schemeClr val="accent1"/>
          </a:fillRef>
          <a:effectRef idx="1">
            <a:schemeClr val="accent1"/>
          </a:effectRef>
          <a:fontRef idx="minor">
            <a:schemeClr val="dk1"/>
          </a:fontRef>
        </dgm:style>
      </dgm:prSet>
      <dgm:spPr/>
      <dgm:t>
        <a:bodyPr/>
        <a:lstStyle/>
        <a:p>
          <a:r>
            <a:rPr lang="kk-KZ" b="1" dirty="0" smtClean="0">
              <a:latin typeface="Times New Roman" pitchFamily="18" charset="0"/>
              <a:cs typeface="Times New Roman" pitchFamily="18" charset="0"/>
            </a:rPr>
            <a:t>ІІ Негізгі бөлім</a:t>
          </a:r>
          <a:endParaRPr lang="ru-RU" b="1" dirty="0">
            <a:latin typeface="Times New Roman" pitchFamily="18" charset="0"/>
            <a:cs typeface="Times New Roman" pitchFamily="18" charset="0"/>
          </a:endParaRPr>
        </a:p>
      </dgm:t>
    </dgm:pt>
    <dgm:pt modelId="{04B94C97-D1A7-48D5-865B-40405148A91D}" type="parTrans" cxnId="{95C63F18-9A13-4CE7-B42F-BAC7502B3B3E}">
      <dgm:prSet/>
      <dgm:spPr/>
      <dgm:t>
        <a:bodyPr/>
        <a:lstStyle/>
        <a:p>
          <a:endParaRPr lang="ru-RU"/>
        </a:p>
      </dgm:t>
    </dgm:pt>
    <dgm:pt modelId="{CED34E5D-DD44-4A42-8274-83DA5560192A}" type="sibTrans" cxnId="{95C63F18-9A13-4CE7-B42F-BAC7502B3B3E}">
      <dgm:prSet/>
      <dgm:spPr/>
      <dgm:t>
        <a:bodyPr/>
        <a:lstStyle/>
        <a:p>
          <a:endParaRPr lang="ru-RU"/>
        </a:p>
      </dgm:t>
    </dgm:pt>
    <dgm:pt modelId="{E7DB6064-679E-4449-AB37-8A476AB1F337}" type="asst">
      <dgm:prSet phldrT="[Текст]">
        <dgm:style>
          <a:lnRef idx="1">
            <a:schemeClr val="accent1"/>
          </a:lnRef>
          <a:fillRef idx="2">
            <a:schemeClr val="accent1"/>
          </a:fillRef>
          <a:effectRef idx="1">
            <a:schemeClr val="accent1"/>
          </a:effectRef>
          <a:fontRef idx="minor">
            <a:schemeClr val="dk1"/>
          </a:fontRef>
        </dgm:style>
      </dgm:prSet>
      <dgm:spPr/>
      <dgm:t>
        <a:bodyPr/>
        <a:lstStyle/>
        <a:p>
          <a:r>
            <a:rPr lang="kk-KZ" b="0" dirty="0" smtClean="0">
              <a:latin typeface="Times New Roman" pitchFamily="18" charset="0"/>
              <a:cs typeface="Times New Roman" pitchFamily="18" charset="0"/>
            </a:rPr>
            <a:t>2.1. Педагогтің кәсіби дамуының қажеттілігі</a:t>
          </a:r>
          <a:endParaRPr lang="ru-RU" b="0" dirty="0">
            <a:latin typeface="Times New Roman" pitchFamily="18" charset="0"/>
            <a:cs typeface="Times New Roman" pitchFamily="18" charset="0"/>
          </a:endParaRPr>
        </a:p>
      </dgm:t>
    </dgm:pt>
    <dgm:pt modelId="{CFC4F618-30D5-4FA4-930A-C436F260EF23}" type="parTrans" cxnId="{32FEE776-8C4D-42F7-93CB-AF76D0A0E64C}">
      <dgm:prSet/>
      <dgm:spPr/>
      <dgm:t>
        <a:bodyPr/>
        <a:lstStyle/>
        <a:p>
          <a:endParaRPr lang="ru-RU"/>
        </a:p>
      </dgm:t>
    </dgm:pt>
    <dgm:pt modelId="{3016D204-76F0-44F9-BF00-C9EE309D8988}" type="sibTrans" cxnId="{32FEE776-8C4D-42F7-93CB-AF76D0A0E64C}">
      <dgm:prSet/>
      <dgm:spPr/>
      <dgm:t>
        <a:bodyPr/>
        <a:lstStyle/>
        <a:p>
          <a:endParaRPr lang="ru-RU"/>
        </a:p>
      </dgm:t>
    </dgm:pt>
    <dgm:pt modelId="{C88C32DA-F801-4576-B0E7-E8B545E0FE77}">
      <dgm:prSet phldrT="[Текст]">
        <dgm:style>
          <a:lnRef idx="1">
            <a:schemeClr val="accent1"/>
          </a:lnRef>
          <a:fillRef idx="2">
            <a:schemeClr val="accent1"/>
          </a:fillRef>
          <a:effectRef idx="1">
            <a:schemeClr val="accent1"/>
          </a:effectRef>
          <a:fontRef idx="minor">
            <a:schemeClr val="dk1"/>
          </a:fontRef>
        </dgm:style>
      </dgm:prSet>
      <dgm:spPr/>
      <dgm:t>
        <a:bodyPr/>
        <a:lstStyle/>
        <a:p>
          <a:r>
            <a:rPr lang="kk-KZ" dirty="0" smtClean="0">
              <a:latin typeface="Times New Roman" pitchFamily="18" charset="0"/>
              <a:cs typeface="Times New Roman" pitchFamily="18" charset="0"/>
            </a:rPr>
            <a:t>Оқытудың жаңа әдістерімен таныстырады</a:t>
          </a:r>
          <a:endParaRPr lang="ru-RU" dirty="0">
            <a:latin typeface="Times New Roman" pitchFamily="18" charset="0"/>
            <a:cs typeface="Times New Roman" pitchFamily="18" charset="0"/>
          </a:endParaRPr>
        </a:p>
      </dgm:t>
    </dgm:pt>
    <dgm:pt modelId="{37734E43-E19D-47F1-9337-128E80278A16}" type="parTrans" cxnId="{7AA931D6-4575-4951-AD11-4AC34297F394}">
      <dgm:prSet/>
      <dgm:spPr/>
      <dgm:t>
        <a:bodyPr/>
        <a:lstStyle/>
        <a:p>
          <a:endParaRPr lang="ru-RU"/>
        </a:p>
      </dgm:t>
    </dgm:pt>
    <dgm:pt modelId="{79CE7686-0361-4F38-95CB-7189BE9F954A}" type="sibTrans" cxnId="{7AA931D6-4575-4951-AD11-4AC34297F394}">
      <dgm:prSet/>
      <dgm:spPr/>
      <dgm:t>
        <a:bodyPr/>
        <a:lstStyle/>
        <a:p>
          <a:endParaRPr lang="ru-RU"/>
        </a:p>
      </dgm:t>
    </dgm:pt>
    <dgm:pt modelId="{F5739064-65E6-4266-9801-9232F61E0C9B}">
      <dgm:prSet phldrT="[Текст]">
        <dgm:style>
          <a:lnRef idx="1">
            <a:schemeClr val="accent1"/>
          </a:lnRef>
          <a:fillRef idx="2">
            <a:schemeClr val="accent1"/>
          </a:fillRef>
          <a:effectRef idx="1">
            <a:schemeClr val="accent1"/>
          </a:effectRef>
          <a:fontRef idx="minor">
            <a:schemeClr val="dk1"/>
          </a:fontRef>
        </dgm:style>
      </dgm:prSet>
      <dgm:spPr/>
      <dgm:t>
        <a:bodyPr/>
        <a:lstStyle/>
        <a:p>
          <a:r>
            <a:rPr lang="kk-KZ" dirty="0" smtClean="0">
              <a:latin typeface="Times New Roman" pitchFamily="18" charset="0"/>
              <a:cs typeface="Times New Roman" pitchFamily="18" charset="0"/>
            </a:rPr>
            <a:t>Интерактивті технологияларды қолдануға үйретеді</a:t>
          </a:r>
          <a:endParaRPr lang="ru-RU" dirty="0">
            <a:latin typeface="Times New Roman" pitchFamily="18" charset="0"/>
            <a:cs typeface="Times New Roman" pitchFamily="18" charset="0"/>
          </a:endParaRPr>
        </a:p>
      </dgm:t>
    </dgm:pt>
    <dgm:pt modelId="{335E7651-6C08-4AD0-9F22-B87722D7BFDB}" type="parTrans" cxnId="{2D7F2F89-F4CE-4A76-B3DF-A565383D641D}">
      <dgm:prSet/>
      <dgm:spPr/>
      <dgm:t>
        <a:bodyPr/>
        <a:lstStyle/>
        <a:p>
          <a:endParaRPr lang="ru-RU"/>
        </a:p>
      </dgm:t>
    </dgm:pt>
    <dgm:pt modelId="{5FFE7D63-9CA5-4998-9B0B-9E1686549626}" type="sibTrans" cxnId="{2D7F2F89-F4CE-4A76-B3DF-A565383D641D}">
      <dgm:prSet/>
      <dgm:spPr/>
      <dgm:t>
        <a:bodyPr/>
        <a:lstStyle/>
        <a:p>
          <a:endParaRPr lang="ru-RU"/>
        </a:p>
      </dgm:t>
    </dgm:pt>
    <dgm:pt modelId="{A40260C5-5841-44EE-BC30-2196F508ED68}">
      <dgm:prSet phldrT="[Текст]">
        <dgm:style>
          <a:lnRef idx="1">
            <a:schemeClr val="accent1"/>
          </a:lnRef>
          <a:fillRef idx="2">
            <a:schemeClr val="accent1"/>
          </a:fillRef>
          <a:effectRef idx="1">
            <a:schemeClr val="accent1"/>
          </a:effectRef>
          <a:fontRef idx="minor">
            <a:schemeClr val="dk1"/>
          </a:fontRef>
        </dgm:style>
      </dgm:prSet>
      <dgm:spPr/>
      <dgm:t>
        <a:bodyPr/>
        <a:lstStyle/>
        <a:p>
          <a:r>
            <a:rPr lang="kk-KZ" dirty="0" smtClean="0">
              <a:latin typeface="Times New Roman" pitchFamily="18" charset="0"/>
              <a:cs typeface="Times New Roman" pitchFamily="18" charset="0"/>
            </a:rPr>
            <a:t>Оқу процесінің тиімділін артыратын  құралдармен қамтамасыз етеді</a:t>
          </a:r>
          <a:endParaRPr lang="ru-RU" dirty="0">
            <a:latin typeface="Times New Roman" pitchFamily="18" charset="0"/>
            <a:cs typeface="Times New Roman" pitchFamily="18" charset="0"/>
          </a:endParaRPr>
        </a:p>
      </dgm:t>
    </dgm:pt>
    <dgm:pt modelId="{9CB7DB9D-2C03-4B54-AF09-791CD015AE69}" type="parTrans" cxnId="{5CB32D46-80AC-4372-BE6A-1D38DE3D2000}">
      <dgm:prSet/>
      <dgm:spPr/>
      <dgm:t>
        <a:bodyPr/>
        <a:lstStyle/>
        <a:p>
          <a:endParaRPr lang="ru-RU"/>
        </a:p>
      </dgm:t>
    </dgm:pt>
    <dgm:pt modelId="{6FFF10D2-3491-4FAE-AA8A-5425A65C0740}" type="sibTrans" cxnId="{5CB32D46-80AC-4372-BE6A-1D38DE3D2000}">
      <dgm:prSet/>
      <dgm:spPr/>
      <dgm:t>
        <a:bodyPr/>
        <a:lstStyle/>
        <a:p>
          <a:endParaRPr lang="ru-RU"/>
        </a:p>
      </dgm:t>
    </dgm:pt>
    <dgm:pt modelId="{DA8D952E-46E8-4958-B13A-75A7081697BE}" type="pres">
      <dgm:prSet presAssocID="{AA1AE4AD-4431-4C77-A0E4-567859B7AE1F}" presName="hierChild1" presStyleCnt="0">
        <dgm:presLayoutVars>
          <dgm:orgChart val="1"/>
          <dgm:chPref val="1"/>
          <dgm:dir/>
          <dgm:animOne val="branch"/>
          <dgm:animLvl val="lvl"/>
          <dgm:resizeHandles/>
        </dgm:presLayoutVars>
      </dgm:prSet>
      <dgm:spPr/>
    </dgm:pt>
    <dgm:pt modelId="{2612B106-E48F-4888-8A1E-B39A46C665B8}" type="pres">
      <dgm:prSet presAssocID="{B7A63E01-79AA-47FD-B68D-9EFC68A9CC02}" presName="hierRoot1" presStyleCnt="0">
        <dgm:presLayoutVars>
          <dgm:hierBranch val="init"/>
        </dgm:presLayoutVars>
      </dgm:prSet>
      <dgm:spPr/>
    </dgm:pt>
    <dgm:pt modelId="{F36D6AC7-6C46-4C0B-899F-0F060D62FBE2}" type="pres">
      <dgm:prSet presAssocID="{B7A63E01-79AA-47FD-B68D-9EFC68A9CC02}" presName="rootComposite1" presStyleCnt="0"/>
      <dgm:spPr/>
    </dgm:pt>
    <dgm:pt modelId="{D6A3D15A-18B5-4DF7-8AC6-302142756A12}" type="pres">
      <dgm:prSet presAssocID="{B7A63E01-79AA-47FD-B68D-9EFC68A9CC02}" presName="rootText1" presStyleLbl="node0" presStyleIdx="0" presStyleCnt="1">
        <dgm:presLayoutVars>
          <dgm:chPref val="3"/>
        </dgm:presLayoutVars>
      </dgm:prSet>
      <dgm:spPr/>
      <dgm:t>
        <a:bodyPr/>
        <a:lstStyle/>
        <a:p>
          <a:endParaRPr lang="ru-RU"/>
        </a:p>
      </dgm:t>
    </dgm:pt>
    <dgm:pt modelId="{92FB3643-60F7-4C7B-8CC0-EAC4EFE5C797}" type="pres">
      <dgm:prSet presAssocID="{B7A63E01-79AA-47FD-B68D-9EFC68A9CC02}" presName="rootConnector1" presStyleLbl="node1" presStyleIdx="0" presStyleCnt="0"/>
      <dgm:spPr/>
    </dgm:pt>
    <dgm:pt modelId="{5358B21B-1758-42D7-885C-A8873865CA23}" type="pres">
      <dgm:prSet presAssocID="{B7A63E01-79AA-47FD-B68D-9EFC68A9CC02}" presName="hierChild2" presStyleCnt="0"/>
      <dgm:spPr/>
    </dgm:pt>
    <dgm:pt modelId="{926A5B17-F4FB-41A8-8C89-623A48694DF4}" type="pres">
      <dgm:prSet presAssocID="{37734E43-E19D-47F1-9337-128E80278A16}" presName="Name37" presStyleLbl="parChTrans1D2" presStyleIdx="0" presStyleCnt="4"/>
      <dgm:spPr/>
    </dgm:pt>
    <dgm:pt modelId="{12706019-D6FF-490F-8D63-0D3C41F2814B}" type="pres">
      <dgm:prSet presAssocID="{C88C32DA-F801-4576-B0E7-E8B545E0FE77}" presName="hierRoot2" presStyleCnt="0">
        <dgm:presLayoutVars>
          <dgm:hierBranch val="init"/>
        </dgm:presLayoutVars>
      </dgm:prSet>
      <dgm:spPr/>
    </dgm:pt>
    <dgm:pt modelId="{358ED4D2-05B6-43C0-9337-069ACC9BC3B9}" type="pres">
      <dgm:prSet presAssocID="{C88C32DA-F801-4576-B0E7-E8B545E0FE77}" presName="rootComposite" presStyleCnt="0"/>
      <dgm:spPr/>
    </dgm:pt>
    <dgm:pt modelId="{C46386FE-FE1A-4820-8A0F-ADD0559C4355}" type="pres">
      <dgm:prSet presAssocID="{C88C32DA-F801-4576-B0E7-E8B545E0FE77}" presName="rootText" presStyleLbl="node2" presStyleIdx="0" presStyleCnt="3">
        <dgm:presLayoutVars>
          <dgm:chPref val="3"/>
        </dgm:presLayoutVars>
      </dgm:prSet>
      <dgm:spPr/>
      <dgm:t>
        <a:bodyPr/>
        <a:lstStyle/>
        <a:p>
          <a:endParaRPr lang="ru-RU"/>
        </a:p>
      </dgm:t>
    </dgm:pt>
    <dgm:pt modelId="{1190F314-6FBD-41EF-82FA-229F262C4E04}" type="pres">
      <dgm:prSet presAssocID="{C88C32DA-F801-4576-B0E7-E8B545E0FE77}" presName="rootConnector" presStyleLbl="node2" presStyleIdx="0" presStyleCnt="3"/>
      <dgm:spPr/>
    </dgm:pt>
    <dgm:pt modelId="{0F7B3BED-72FC-4AF3-AB8E-8278107E8483}" type="pres">
      <dgm:prSet presAssocID="{C88C32DA-F801-4576-B0E7-E8B545E0FE77}" presName="hierChild4" presStyleCnt="0"/>
      <dgm:spPr/>
    </dgm:pt>
    <dgm:pt modelId="{48A01601-1EF7-40F4-9B25-CF1340BA0314}" type="pres">
      <dgm:prSet presAssocID="{C88C32DA-F801-4576-B0E7-E8B545E0FE77}" presName="hierChild5" presStyleCnt="0"/>
      <dgm:spPr/>
    </dgm:pt>
    <dgm:pt modelId="{42778D7F-2AA0-456B-8CA1-93EE19FACD91}" type="pres">
      <dgm:prSet presAssocID="{335E7651-6C08-4AD0-9F22-B87722D7BFDB}" presName="Name37" presStyleLbl="parChTrans1D2" presStyleIdx="1" presStyleCnt="4"/>
      <dgm:spPr/>
    </dgm:pt>
    <dgm:pt modelId="{55FFF54E-FA99-4BCC-8D75-758E022E70AD}" type="pres">
      <dgm:prSet presAssocID="{F5739064-65E6-4266-9801-9232F61E0C9B}" presName="hierRoot2" presStyleCnt="0">
        <dgm:presLayoutVars>
          <dgm:hierBranch val="init"/>
        </dgm:presLayoutVars>
      </dgm:prSet>
      <dgm:spPr/>
    </dgm:pt>
    <dgm:pt modelId="{6A8B6287-9D3E-47AF-9DEF-F036A9C083C0}" type="pres">
      <dgm:prSet presAssocID="{F5739064-65E6-4266-9801-9232F61E0C9B}" presName="rootComposite" presStyleCnt="0"/>
      <dgm:spPr/>
    </dgm:pt>
    <dgm:pt modelId="{B730D516-6750-4A87-B378-B6A9699D057E}" type="pres">
      <dgm:prSet presAssocID="{F5739064-65E6-4266-9801-9232F61E0C9B}" presName="rootText" presStyleLbl="node2" presStyleIdx="1" presStyleCnt="3">
        <dgm:presLayoutVars>
          <dgm:chPref val="3"/>
        </dgm:presLayoutVars>
      </dgm:prSet>
      <dgm:spPr/>
      <dgm:t>
        <a:bodyPr/>
        <a:lstStyle/>
        <a:p>
          <a:endParaRPr lang="ru-RU"/>
        </a:p>
      </dgm:t>
    </dgm:pt>
    <dgm:pt modelId="{952A12EA-CF82-4F6D-8448-951C859B6489}" type="pres">
      <dgm:prSet presAssocID="{F5739064-65E6-4266-9801-9232F61E0C9B}" presName="rootConnector" presStyleLbl="node2" presStyleIdx="1" presStyleCnt="3"/>
      <dgm:spPr/>
    </dgm:pt>
    <dgm:pt modelId="{2B8027AC-E74A-4D38-A3D1-8ED792614075}" type="pres">
      <dgm:prSet presAssocID="{F5739064-65E6-4266-9801-9232F61E0C9B}" presName="hierChild4" presStyleCnt="0"/>
      <dgm:spPr/>
    </dgm:pt>
    <dgm:pt modelId="{3880460D-80F4-4596-82F8-A9C92C54F4CF}" type="pres">
      <dgm:prSet presAssocID="{F5739064-65E6-4266-9801-9232F61E0C9B}" presName="hierChild5" presStyleCnt="0"/>
      <dgm:spPr/>
    </dgm:pt>
    <dgm:pt modelId="{BA9EF84A-5079-4720-8984-C8BCB8705FB6}" type="pres">
      <dgm:prSet presAssocID="{9CB7DB9D-2C03-4B54-AF09-791CD015AE69}" presName="Name37" presStyleLbl="parChTrans1D2" presStyleIdx="2" presStyleCnt="4"/>
      <dgm:spPr/>
    </dgm:pt>
    <dgm:pt modelId="{DC9CD8FC-B4A6-401D-99F2-1DCB4CE440B1}" type="pres">
      <dgm:prSet presAssocID="{A40260C5-5841-44EE-BC30-2196F508ED68}" presName="hierRoot2" presStyleCnt="0">
        <dgm:presLayoutVars>
          <dgm:hierBranch val="init"/>
        </dgm:presLayoutVars>
      </dgm:prSet>
      <dgm:spPr/>
    </dgm:pt>
    <dgm:pt modelId="{98B3FB92-DA0B-470A-AEBF-DF52AC07B522}" type="pres">
      <dgm:prSet presAssocID="{A40260C5-5841-44EE-BC30-2196F508ED68}" presName="rootComposite" presStyleCnt="0"/>
      <dgm:spPr/>
    </dgm:pt>
    <dgm:pt modelId="{FB2881C0-9C87-413A-8A6E-7C3555351C65}" type="pres">
      <dgm:prSet presAssocID="{A40260C5-5841-44EE-BC30-2196F508ED68}" presName="rootText" presStyleLbl="node2" presStyleIdx="2" presStyleCnt="3">
        <dgm:presLayoutVars>
          <dgm:chPref val="3"/>
        </dgm:presLayoutVars>
      </dgm:prSet>
      <dgm:spPr/>
      <dgm:t>
        <a:bodyPr/>
        <a:lstStyle/>
        <a:p>
          <a:endParaRPr lang="ru-RU"/>
        </a:p>
      </dgm:t>
    </dgm:pt>
    <dgm:pt modelId="{2FCFEF58-B55F-499A-AAB9-A092D209377A}" type="pres">
      <dgm:prSet presAssocID="{A40260C5-5841-44EE-BC30-2196F508ED68}" presName="rootConnector" presStyleLbl="node2" presStyleIdx="2" presStyleCnt="3"/>
      <dgm:spPr/>
    </dgm:pt>
    <dgm:pt modelId="{EFC34CE0-E911-4C16-8BB7-0C618E4B4196}" type="pres">
      <dgm:prSet presAssocID="{A40260C5-5841-44EE-BC30-2196F508ED68}" presName="hierChild4" presStyleCnt="0"/>
      <dgm:spPr/>
    </dgm:pt>
    <dgm:pt modelId="{9F7AAD56-7828-496D-BA0C-50F546826978}" type="pres">
      <dgm:prSet presAssocID="{A40260C5-5841-44EE-BC30-2196F508ED68}" presName="hierChild5" presStyleCnt="0"/>
      <dgm:spPr/>
    </dgm:pt>
    <dgm:pt modelId="{6ADFBBCC-AB40-4836-81DA-BD2D355C7908}" type="pres">
      <dgm:prSet presAssocID="{B7A63E01-79AA-47FD-B68D-9EFC68A9CC02}" presName="hierChild3" presStyleCnt="0"/>
      <dgm:spPr/>
    </dgm:pt>
    <dgm:pt modelId="{70ABE0C6-B8E0-4FCF-992C-0C3F0019FEC2}" type="pres">
      <dgm:prSet presAssocID="{CFC4F618-30D5-4FA4-930A-C436F260EF23}" presName="Name111" presStyleLbl="parChTrans1D2" presStyleIdx="3" presStyleCnt="4"/>
      <dgm:spPr/>
    </dgm:pt>
    <dgm:pt modelId="{008EB7D3-A8EE-443C-92E5-F25C4341E139}" type="pres">
      <dgm:prSet presAssocID="{E7DB6064-679E-4449-AB37-8A476AB1F337}" presName="hierRoot3" presStyleCnt="0">
        <dgm:presLayoutVars>
          <dgm:hierBranch val="init"/>
        </dgm:presLayoutVars>
      </dgm:prSet>
      <dgm:spPr/>
    </dgm:pt>
    <dgm:pt modelId="{E357E028-E8CA-4EB6-BCF3-113353195F9F}" type="pres">
      <dgm:prSet presAssocID="{E7DB6064-679E-4449-AB37-8A476AB1F337}" presName="rootComposite3" presStyleCnt="0"/>
      <dgm:spPr/>
    </dgm:pt>
    <dgm:pt modelId="{03681C49-2151-4D9C-B2C1-3356A24275F4}" type="pres">
      <dgm:prSet presAssocID="{E7DB6064-679E-4449-AB37-8A476AB1F337}" presName="rootText3" presStyleLbl="asst1" presStyleIdx="0" presStyleCnt="1">
        <dgm:presLayoutVars>
          <dgm:chPref val="3"/>
        </dgm:presLayoutVars>
      </dgm:prSet>
      <dgm:spPr/>
      <dgm:t>
        <a:bodyPr/>
        <a:lstStyle/>
        <a:p>
          <a:endParaRPr lang="ru-RU"/>
        </a:p>
      </dgm:t>
    </dgm:pt>
    <dgm:pt modelId="{244958C7-F58C-4B32-9BD2-1AE63EA66F4A}" type="pres">
      <dgm:prSet presAssocID="{E7DB6064-679E-4449-AB37-8A476AB1F337}" presName="rootConnector3" presStyleLbl="asst1" presStyleIdx="0" presStyleCnt="1"/>
      <dgm:spPr/>
    </dgm:pt>
    <dgm:pt modelId="{D2C22270-41BA-4852-8337-04DA9043B1B3}" type="pres">
      <dgm:prSet presAssocID="{E7DB6064-679E-4449-AB37-8A476AB1F337}" presName="hierChild6" presStyleCnt="0"/>
      <dgm:spPr/>
    </dgm:pt>
    <dgm:pt modelId="{91F7DBA9-5E65-4635-A674-B9DA358F39A2}" type="pres">
      <dgm:prSet presAssocID="{E7DB6064-679E-4449-AB37-8A476AB1F337}" presName="hierChild7" presStyleCnt="0"/>
      <dgm:spPr/>
    </dgm:pt>
  </dgm:ptLst>
  <dgm:cxnLst>
    <dgm:cxn modelId="{32FEE776-8C4D-42F7-93CB-AF76D0A0E64C}" srcId="{B7A63E01-79AA-47FD-B68D-9EFC68A9CC02}" destId="{E7DB6064-679E-4449-AB37-8A476AB1F337}" srcOrd="0" destOrd="0" parTransId="{CFC4F618-30D5-4FA4-930A-C436F260EF23}" sibTransId="{3016D204-76F0-44F9-BF00-C9EE309D8988}"/>
    <dgm:cxn modelId="{EB1AF375-68DE-4795-BAD5-D70952C30A35}" type="presOf" srcId="{C88C32DA-F801-4576-B0E7-E8B545E0FE77}" destId="{C46386FE-FE1A-4820-8A0F-ADD0559C4355}" srcOrd="0" destOrd="0" presId="urn:microsoft.com/office/officeart/2005/8/layout/orgChart1"/>
    <dgm:cxn modelId="{B10F2BDF-F026-4E18-B0FB-C8544C089B2E}" type="presOf" srcId="{37734E43-E19D-47F1-9337-128E80278A16}" destId="{926A5B17-F4FB-41A8-8C89-623A48694DF4}" srcOrd="0" destOrd="0" presId="urn:microsoft.com/office/officeart/2005/8/layout/orgChart1"/>
    <dgm:cxn modelId="{BBD499B5-966F-45FA-9F1F-1C45D9CE27BD}" type="presOf" srcId="{B7A63E01-79AA-47FD-B68D-9EFC68A9CC02}" destId="{92FB3643-60F7-4C7B-8CC0-EAC4EFE5C797}" srcOrd="1" destOrd="0" presId="urn:microsoft.com/office/officeart/2005/8/layout/orgChart1"/>
    <dgm:cxn modelId="{DADA515D-4AFB-4C62-A98A-A163A1D42753}" type="presOf" srcId="{9CB7DB9D-2C03-4B54-AF09-791CD015AE69}" destId="{BA9EF84A-5079-4720-8984-C8BCB8705FB6}" srcOrd="0" destOrd="0" presId="urn:microsoft.com/office/officeart/2005/8/layout/orgChart1"/>
    <dgm:cxn modelId="{B8287B89-0A89-43E9-85CE-5E038FD68321}" type="presOf" srcId="{E7DB6064-679E-4449-AB37-8A476AB1F337}" destId="{244958C7-F58C-4B32-9BD2-1AE63EA66F4A}" srcOrd="1" destOrd="0" presId="urn:microsoft.com/office/officeart/2005/8/layout/orgChart1"/>
    <dgm:cxn modelId="{7AA931D6-4575-4951-AD11-4AC34297F394}" srcId="{B7A63E01-79AA-47FD-B68D-9EFC68A9CC02}" destId="{C88C32DA-F801-4576-B0E7-E8B545E0FE77}" srcOrd="1" destOrd="0" parTransId="{37734E43-E19D-47F1-9337-128E80278A16}" sibTransId="{79CE7686-0361-4F38-95CB-7189BE9F954A}"/>
    <dgm:cxn modelId="{777D0F49-8374-4986-8FCD-B2C77A88E481}" type="presOf" srcId="{F5739064-65E6-4266-9801-9232F61E0C9B}" destId="{B730D516-6750-4A87-B378-B6A9699D057E}" srcOrd="0" destOrd="0" presId="urn:microsoft.com/office/officeart/2005/8/layout/orgChart1"/>
    <dgm:cxn modelId="{4216CB88-A134-4831-98CB-BD9EDA6CB9A7}" type="presOf" srcId="{F5739064-65E6-4266-9801-9232F61E0C9B}" destId="{952A12EA-CF82-4F6D-8448-951C859B6489}" srcOrd="1" destOrd="0" presId="urn:microsoft.com/office/officeart/2005/8/layout/orgChart1"/>
    <dgm:cxn modelId="{65A15D1B-9921-4472-A523-45B2AFA8206D}" type="presOf" srcId="{A40260C5-5841-44EE-BC30-2196F508ED68}" destId="{FB2881C0-9C87-413A-8A6E-7C3555351C65}" srcOrd="0" destOrd="0" presId="urn:microsoft.com/office/officeart/2005/8/layout/orgChart1"/>
    <dgm:cxn modelId="{9766A42C-B031-443F-8ACD-823CDA48565D}" type="presOf" srcId="{AA1AE4AD-4431-4C77-A0E4-567859B7AE1F}" destId="{DA8D952E-46E8-4958-B13A-75A7081697BE}" srcOrd="0" destOrd="0" presId="urn:microsoft.com/office/officeart/2005/8/layout/orgChart1"/>
    <dgm:cxn modelId="{8186F979-3116-42A4-832F-7C0F7CEB536B}" type="presOf" srcId="{A40260C5-5841-44EE-BC30-2196F508ED68}" destId="{2FCFEF58-B55F-499A-AAB9-A092D209377A}" srcOrd="1" destOrd="0" presId="urn:microsoft.com/office/officeart/2005/8/layout/orgChart1"/>
    <dgm:cxn modelId="{95C63F18-9A13-4CE7-B42F-BAC7502B3B3E}" srcId="{AA1AE4AD-4431-4C77-A0E4-567859B7AE1F}" destId="{B7A63E01-79AA-47FD-B68D-9EFC68A9CC02}" srcOrd="0" destOrd="0" parTransId="{04B94C97-D1A7-48D5-865B-40405148A91D}" sibTransId="{CED34E5D-DD44-4A42-8274-83DA5560192A}"/>
    <dgm:cxn modelId="{5CB32D46-80AC-4372-BE6A-1D38DE3D2000}" srcId="{B7A63E01-79AA-47FD-B68D-9EFC68A9CC02}" destId="{A40260C5-5841-44EE-BC30-2196F508ED68}" srcOrd="3" destOrd="0" parTransId="{9CB7DB9D-2C03-4B54-AF09-791CD015AE69}" sibTransId="{6FFF10D2-3491-4FAE-AA8A-5425A65C0740}"/>
    <dgm:cxn modelId="{18A7F804-6089-46B2-B3C9-6CEE0947202C}" type="presOf" srcId="{CFC4F618-30D5-4FA4-930A-C436F260EF23}" destId="{70ABE0C6-B8E0-4FCF-992C-0C3F0019FEC2}" srcOrd="0" destOrd="0" presId="urn:microsoft.com/office/officeart/2005/8/layout/orgChart1"/>
    <dgm:cxn modelId="{FD09C566-754C-4F54-84CB-3B3D77F62583}" type="presOf" srcId="{E7DB6064-679E-4449-AB37-8A476AB1F337}" destId="{03681C49-2151-4D9C-B2C1-3356A24275F4}" srcOrd="0" destOrd="0" presId="urn:microsoft.com/office/officeart/2005/8/layout/orgChart1"/>
    <dgm:cxn modelId="{EE03E64C-BC0F-4507-9CAF-A03E9EE6B966}" type="presOf" srcId="{B7A63E01-79AA-47FD-B68D-9EFC68A9CC02}" destId="{D6A3D15A-18B5-4DF7-8AC6-302142756A12}" srcOrd="0" destOrd="0" presId="urn:microsoft.com/office/officeart/2005/8/layout/orgChart1"/>
    <dgm:cxn modelId="{D6C3279B-F3AA-4AD0-B0DE-EA0ED82E6948}" type="presOf" srcId="{C88C32DA-F801-4576-B0E7-E8B545E0FE77}" destId="{1190F314-6FBD-41EF-82FA-229F262C4E04}" srcOrd="1" destOrd="0" presId="urn:microsoft.com/office/officeart/2005/8/layout/orgChart1"/>
    <dgm:cxn modelId="{50567617-C790-4303-9A2E-F8E570CF8090}" type="presOf" srcId="{335E7651-6C08-4AD0-9F22-B87722D7BFDB}" destId="{42778D7F-2AA0-456B-8CA1-93EE19FACD91}" srcOrd="0" destOrd="0" presId="urn:microsoft.com/office/officeart/2005/8/layout/orgChart1"/>
    <dgm:cxn modelId="{2D7F2F89-F4CE-4A76-B3DF-A565383D641D}" srcId="{B7A63E01-79AA-47FD-B68D-9EFC68A9CC02}" destId="{F5739064-65E6-4266-9801-9232F61E0C9B}" srcOrd="2" destOrd="0" parTransId="{335E7651-6C08-4AD0-9F22-B87722D7BFDB}" sibTransId="{5FFE7D63-9CA5-4998-9B0B-9E1686549626}"/>
    <dgm:cxn modelId="{A766117B-F387-4D79-947C-732F6CF390C6}" type="presParOf" srcId="{DA8D952E-46E8-4958-B13A-75A7081697BE}" destId="{2612B106-E48F-4888-8A1E-B39A46C665B8}" srcOrd="0" destOrd="0" presId="urn:microsoft.com/office/officeart/2005/8/layout/orgChart1"/>
    <dgm:cxn modelId="{D95350D4-165D-4214-BFDF-C24DB6BD762B}" type="presParOf" srcId="{2612B106-E48F-4888-8A1E-B39A46C665B8}" destId="{F36D6AC7-6C46-4C0B-899F-0F060D62FBE2}" srcOrd="0" destOrd="0" presId="urn:microsoft.com/office/officeart/2005/8/layout/orgChart1"/>
    <dgm:cxn modelId="{980EE7CD-4007-4B0D-875A-0404696E5529}" type="presParOf" srcId="{F36D6AC7-6C46-4C0B-899F-0F060D62FBE2}" destId="{D6A3D15A-18B5-4DF7-8AC6-302142756A12}" srcOrd="0" destOrd="0" presId="urn:microsoft.com/office/officeart/2005/8/layout/orgChart1"/>
    <dgm:cxn modelId="{27F65910-CF13-49CD-920E-D806E4C5CF09}" type="presParOf" srcId="{F36D6AC7-6C46-4C0B-899F-0F060D62FBE2}" destId="{92FB3643-60F7-4C7B-8CC0-EAC4EFE5C797}" srcOrd="1" destOrd="0" presId="urn:microsoft.com/office/officeart/2005/8/layout/orgChart1"/>
    <dgm:cxn modelId="{470F7015-3645-4EF9-BE6F-3CC09048837C}" type="presParOf" srcId="{2612B106-E48F-4888-8A1E-B39A46C665B8}" destId="{5358B21B-1758-42D7-885C-A8873865CA23}" srcOrd="1" destOrd="0" presId="urn:microsoft.com/office/officeart/2005/8/layout/orgChart1"/>
    <dgm:cxn modelId="{64EF4CE7-906F-44F3-BD4D-4F7BD7B05DC8}" type="presParOf" srcId="{5358B21B-1758-42D7-885C-A8873865CA23}" destId="{926A5B17-F4FB-41A8-8C89-623A48694DF4}" srcOrd="0" destOrd="0" presId="urn:microsoft.com/office/officeart/2005/8/layout/orgChart1"/>
    <dgm:cxn modelId="{9C29F7A0-279F-48F8-8904-D9B3E3D8985D}" type="presParOf" srcId="{5358B21B-1758-42D7-885C-A8873865CA23}" destId="{12706019-D6FF-490F-8D63-0D3C41F2814B}" srcOrd="1" destOrd="0" presId="urn:microsoft.com/office/officeart/2005/8/layout/orgChart1"/>
    <dgm:cxn modelId="{CD2E82AC-3C17-491E-B4F9-E19481079ECD}" type="presParOf" srcId="{12706019-D6FF-490F-8D63-0D3C41F2814B}" destId="{358ED4D2-05B6-43C0-9337-069ACC9BC3B9}" srcOrd="0" destOrd="0" presId="urn:microsoft.com/office/officeart/2005/8/layout/orgChart1"/>
    <dgm:cxn modelId="{A246A5D3-18C0-4787-A8E1-621E241BEF41}" type="presParOf" srcId="{358ED4D2-05B6-43C0-9337-069ACC9BC3B9}" destId="{C46386FE-FE1A-4820-8A0F-ADD0559C4355}" srcOrd="0" destOrd="0" presId="urn:microsoft.com/office/officeart/2005/8/layout/orgChart1"/>
    <dgm:cxn modelId="{A7693691-A2B2-4F62-96DB-424FAABE29D5}" type="presParOf" srcId="{358ED4D2-05B6-43C0-9337-069ACC9BC3B9}" destId="{1190F314-6FBD-41EF-82FA-229F262C4E04}" srcOrd="1" destOrd="0" presId="urn:microsoft.com/office/officeart/2005/8/layout/orgChart1"/>
    <dgm:cxn modelId="{0949C960-8E0F-460C-9E21-78EFE9A979F0}" type="presParOf" srcId="{12706019-D6FF-490F-8D63-0D3C41F2814B}" destId="{0F7B3BED-72FC-4AF3-AB8E-8278107E8483}" srcOrd="1" destOrd="0" presId="urn:microsoft.com/office/officeart/2005/8/layout/orgChart1"/>
    <dgm:cxn modelId="{F37459FA-6D08-4C55-8078-8775E3E0A5B9}" type="presParOf" srcId="{12706019-D6FF-490F-8D63-0D3C41F2814B}" destId="{48A01601-1EF7-40F4-9B25-CF1340BA0314}" srcOrd="2" destOrd="0" presId="urn:microsoft.com/office/officeart/2005/8/layout/orgChart1"/>
    <dgm:cxn modelId="{8F54F03B-1239-4E99-98CB-325FF39DA4AB}" type="presParOf" srcId="{5358B21B-1758-42D7-885C-A8873865CA23}" destId="{42778D7F-2AA0-456B-8CA1-93EE19FACD91}" srcOrd="2" destOrd="0" presId="urn:microsoft.com/office/officeart/2005/8/layout/orgChart1"/>
    <dgm:cxn modelId="{05D9E67D-5680-43FF-B910-8307ACF72F04}" type="presParOf" srcId="{5358B21B-1758-42D7-885C-A8873865CA23}" destId="{55FFF54E-FA99-4BCC-8D75-758E022E70AD}" srcOrd="3" destOrd="0" presId="urn:microsoft.com/office/officeart/2005/8/layout/orgChart1"/>
    <dgm:cxn modelId="{F8F06A32-AB36-4751-B95D-033F685DBCCF}" type="presParOf" srcId="{55FFF54E-FA99-4BCC-8D75-758E022E70AD}" destId="{6A8B6287-9D3E-47AF-9DEF-F036A9C083C0}" srcOrd="0" destOrd="0" presId="urn:microsoft.com/office/officeart/2005/8/layout/orgChart1"/>
    <dgm:cxn modelId="{F275A988-B7CE-44E4-BDF8-60D41C95E6E3}" type="presParOf" srcId="{6A8B6287-9D3E-47AF-9DEF-F036A9C083C0}" destId="{B730D516-6750-4A87-B378-B6A9699D057E}" srcOrd="0" destOrd="0" presId="urn:microsoft.com/office/officeart/2005/8/layout/orgChart1"/>
    <dgm:cxn modelId="{60B4B178-FF1E-4D14-B793-6A7F998729CD}" type="presParOf" srcId="{6A8B6287-9D3E-47AF-9DEF-F036A9C083C0}" destId="{952A12EA-CF82-4F6D-8448-951C859B6489}" srcOrd="1" destOrd="0" presId="urn:microsoft.com/office/officeart/2005/8/layout/orgChart1"/>
    <dgm:cxn modelId="{EEE0D08F-26B7-4CB8-A0F2-D3C22E5F1B3A}" type="presParOf" srcId="{55FFF54E-FA99-4BCC-8D75-758E022E70AD}" destId="{2B8027AC-E74A-4D38-A3D1-8ED792614075}" srcOrd="1" destOrd="0" presId="urn:microsoft.com/office/officeart/2005/8/layout/orgChart1"/>
    <dgm:cxn modelId="{C3F2F3E0-FDBB-4BA7-8E55-63D5B0FE6D8D}" type="presParOf" srcId="{55FFF54E-FA99-4BCC-8D75-758E022E70AD}" destId="{3880460D-80F4-4596-82F8-A9C92C54F4CF}" srcOrd="2" destOrd="0" presId="urn:microsoft.com/office/officeart/2005/8/layout/orgChart1"/>
    <dgm:cxn modelId="{1482F4F2-A8B0-4AF9-ACCD-7B27B537A4D6}" type="presParOf" srcId="{5358B21B-1758-42D7-885C-A8873865CA23}" destId="{BA9EF84A-5079-4720-8984-C8BCB8705FB6}" srcOrd="4" destOrd="0" presId="urn:microsoft.com/office/officeart/2005/8/layout/orgChart1"/>
    <dgm:cxn modelId="{FC238BDA-45C5-4B50-BE45-1EF7C6BD2CAE}" type="presParOf" srcId="{5358B21B-1758-42D7-885C-A8873865CA23}" destId="{DC9CD8FC-B4A6-401D-99F2-1DCB4CE440B1}" srcOrd="5" destOrd="0" presId="urn:microsoft.com/office/officeart/2005/8/layout/orgChart1"/>
    <dgm:cxn modelId="{FE86E25C-33F7-4FF1-9A28-5CDCD9B62D38}" type="presParOf" srcId="{DC9CD8FC-B4A6-401D-99F2-1DCB4CE440B1}" destId="{98B3FB92-DA0B-470A-AEBF-DF52AC07B522}" srcOrd="0" destOrd="0" presId="urn:microsoft.com/office/officeart/2005/8/layout/orgChart1"/>
    <dgm:cxn modelId="{96E3C767-FFCB-47EC-B1E0-C9F1881D67F2}" type="presParOf" srcId="{98B3FB92-DA0B-470A-AEBF-DF52AC07B522}" destId="{FB2881C0-9C87-413A-8A6E-7C3555351C65}" srcOrd="0" destOrd="0" presId="urn:microsoft.com/office/officeart/2005/8/layout/orgChart1"/>
    <dgm:cxn modelId="{DA505B7F-1C77-4464-9A59-E996FBF42869}" type="presParOf" srcId="{98B3FB92-DA0B-470A-AEBF-DF52AC07B522}" destId="{2FCFEF58-B55F-499A-AAB9-A092D209377A}" srcOrd="1" destOrd="0" presId="urn:microsoft.com/office/officeart/2005/8/layout/orgChart1"/>
    <dgm:cxn modelId="{21B3B68B-56DF-416D-8718-DA83CDC2846A}" type="presParOf" srcId="{DC9CD8FC-B4A6-401D-99F2-1DCB4CE440B1}" destId="{EFC34CE0-E911-4C16-8BB7-0C618E4B4196}" srcOrd="1" destOrd="0" presId="urn:microsoft.com/office/officeart/2005/8/layout/orgChart1"/>
    <dgm:cxn modelId="{8B85D092-D442-4651-884E-F95FCEC8C200}" type="presParOf" srcId="{DC9CD8FC-B4A6-401D-99F2-1DCB4CE440B1}" destId="{9F7AAD56-7828-496D-BA0C-50F546826978}" srcOrd="2" destOrd="0" presId="urn:microsoft.com/office/officeart/2005/8/layout/orgChart1"/>
    <dgm:cxn modelId="{E179DB39-0115-49DE-9EAD-3B059071D51D}" type="presParOf" srcId="{2612B106-E48F-4888-8A1E-B39A46C665B8}" destId="{6ADFBBCC-AB40-4836-81DA-BD2D355C7908}" srcOrd="2" destOrd="0" presId="urn:microsoft.com/office/officeart/2005/8/layout/orgChart1"/>
    <dgm:cxn modelId="{7CE0698B-FA75-487D-9D18-2D082CC27626}" type="presParOf" srcId="{6ADFBBCC-AB40-4836-81DA-BD2D355C7908}" destId="{70ABE0C6-B8E0-4FCF-992C-0C3F0019FEC2}" srcOrd="0" destOrd="0" presId="urn:microsoft.com/office/officeart/2005/8/layout/orgChart1"/>
    <dgm:cxn modelId="{195149A3-1CB8-4139-B822-3F32DE0315D6}" type="presParOf" srcId="{6ADFBBCC-AB40-4836-81DA-BD2D355C7908}" destId="{008EB7D3-A8EE-443C-92E5-F25C4341E139}" srcOrd="1" destOrd="0" presId="urn:microsoft.com/office/officeart/2005/8/layout/orgChart1"/>
    <dgm:cxn modelId="{D5C53980-FB55-4776-AE93-B880060EAACC}" type="presParOf" srcId="{008EB7D3-A8EE-443C-92E5-F25C4341E139}" destId="{E357E028-E8CA-4EB6-BCF3-113353195F9F}" srcOrd="0" destOrd="0" presId="urn:microsoft.com/office/officeart/2005/8/layout/orgChart1"/>
    <dgm:cxn modelId="{99A75EC4-5198-4D94-86AE-DE6EE130E4F5}" type="presParOf" srcId="{E357E028-E8CA-4EB6-BCF3-113353195F9F}" destId="{03681C49-2151-4D9C-B2C1-3356A24275F4}" srcOrd="0" destOrd="0" presId="urn:microsoft.com/office/officeart/2005/8/layout/orgChart1"/>
    <dgm:cxn modelId="{FF708914-2512-4B5C-AF90-D524F6467E26}" type="presParOf" srcId="{E357E028-E8CA-4EB6-BCF3-113353195F9F}" destId="{244958C7-F58C-4B32-9BD2-1AE63EA66F4A}" srcOrd="1" destOrd="0" presId="urn:microsoft.com/office/officeart/2005/8/layout/orgChart1"/>
    <dgm:cxn modelId="{7E8EDAE9-CAD1-4DCA-965D-71130C157883}" type="presParOf" srcId="{008EB7D3-A8EE-443C-92E5-F25C4341E139}" destId="{D2C22270-41BA-4852-8337-04DA9043B1B3}" srcOrd="1" destOrd="0" presId="urn:microsoft.com/office/officeart/2005/8/layout/orgChart1"/>
    <dgm:cxn modelId="{1EB52F6B-0C9C-4044-ABE0-187DDE1635E1}" type="presParOf" srcId="{008EB7D3-A8EE-443C-92E5-F25C4341E139}" destId="{91F7DBA9-5E65-4635-A674-B9DA358F39A2}" srcOrd="2" destOrd="0" presId="urn:microsoft.com/office/officeart/2005/8/layout/orgChart1"/>
  </dgm:cxnLst>
  <dgm:bg/>
  <dgm:whole/>
</dgm:dataModel>
</file>

<file path=ppt/diagrams/data3.xml><?xml version="1.0" encoding="utf-8"?>
<dgm:dataModel xmlns:dgm="http://schemas.openxmlformats.org/drawingml/2006/diagram" xmlns:a="http://schemas.openxmlformats.org/drawingml/2006/main">
  <dgm:ptLst>
    <dgm:pt modelId="{146EC26F-0B09-40AF-86BA-15F150099EE9}" type="doc">
      <dgm:prSet loTypeId="urn:microsoft.com/office/officeart/2005/8/layout/radial5" loCatId="cycle" qsTypeId="urn:microsoft.com/office/officeart/2005/8/quickstyle/simple1" qsCatId="simple" csTypeId="urn:microsoft.com/office/officeart/2005/8/colors/accent1_2" csCatId="accent1" phldr="1"/>
      <dgm:spPr/>
      <dgm:t>
        <a:bodyPr/>
        <a:lstStyle/>
        <a:p>
          <a:endParaRPr lang="ru-RU"/>
        </a:p>
      </dgm:t>
    </dgm:pt>
    <dgm:pt modelId="{BFEB47BA-D044-442B-A402-91F997A95047}">
      <dgm:prSet phldrT="[Текст]">
        <dgm:style>
          <a:lnRef idx="1">
            <a:schemeClr val="accent5"/>
          </a:lnRef>
          <a:fillRef idx="2">
            <a:schemeClr val="accent5"/>
          </a:fillRef>
          <a:effectRef idx="1">
            <a:schemeClr val="accent5"/>
          </a:effectRef>
          <a:fontRef idx="minor">
            <a:schemeClr val="dk1"/>
          </a:fontRef>
        </dgm:style>
      </dgm:prSet>
      <dgm:spPr/>
      <dgm:t>
        <a:bodyPr/>
        <a:lstStyle/>
        <a:p>
          <a:r>
            <a:rPr lang="kk-KZ" b="1" dirty="0" smtClean="0">
              <a:latin typeface="Times New Roman" pitchFamily="18" charset="0"/>
              <a:cs typeface="Times New Roman" pitchFamily="18" charset="0"/>
            </a:rPr>
            <a:t>Курстар мазмұнына мыналар кіреді</a:t>
          </a:r>
          <a:endParaRPr lang="ru-RU" b="1" dirty="0">
            <a:latin typeface="Times New Roman" pitchFamily="18" charset="0"/>
            <a:cs typeface="Times New Roman" pitchFamily="18" charset="0"/>
          </a:endParaRPr>
        </a:p>
      </dgm:t>
    </dgm:pt>
    <dgm:pt modelId="{FE82F7A5-4F84-442A-9A6D-F5EBCAD3F127}" type="parTrans" cxnId="{56B296DF-6082-45D3-ADA8-A448D04E1568}">
      <dgm:prSet/>
      <dgm:spPr/>
      <dgm:t>
        <a:bodyPr/>
        <a:lstStyle/>
        <a:p>
          <a:endParaRPr lang="ru-RU"/>
        </a:p>
      </dgm:t>
    </dgm:pt>
    <dgm:pt modelId="{952C1375-1F14-4803-B95D-8704C103CFC3}" type="sibTrans" cxnId="{56B296DF-6082-45D3-ADA8-A448D04E1568}">
      <dgm:prSet/>
      <dgm:spPr/>
      <dgm:t>
        <a:bodyPr/>
        <a:lstStyle/>
        <a:p>
          <a:endParaRPr lang="ru-RU"/>
        </a:p>
      </dgm:t>
    </dgm:pt>
    <dgm:pt modelId="{C74ACD75-4F0F-435D-890F-BFF1BAD82AFE}">
      <dgm:prSet phldrT="[Текст]">
        <dgm:style>
          <a:lnRef idx="1">
            <a:schemeClr val="accent5"/>
          </a:lnRef>
          <a:fillRef idx="2">
            <a:schemeClr val="accent5"/>
          </a:fillRef>
          <a:effectRef idx="1">
            <a:schemeClr val="accent5"/>
          </a:effectRef>
          <a:fontRef idx="minor">
            <a:schemeClr val="dk1"/>
          </a:fontRef>
        </dgm:style>
      </dgm:prSet>
      <dgm:spPr/>
      <dgm:t>
        <a:bodyPr/>
        <a:lstStyle/>
        <a:p>
          <a:r>
            <a:rPr lang="kk-KZ" b="1" dirty="0" smtClean="0">
              <a:latin typeface="Times New Roman" pitchFamily="18" charset="0"/>
              <a:cs typeface="Times New Roman" pitchFamily="18" charset="0"/>
            </a:rPr>
            <a:t>Жаңартылған білім мазмұны бойынша әдістемелер;</a:t>
          </a:r>
          <a:endParaRPr lang="ru-RU" b="1" dirty="0">
            <a:latin typeface="Times New Roman" pitchFamily="18" charset="0"/>
            <a:cs typeface="Times New Roman" pitchFamily="18" charset="0"/>
          </a:endParaRPr>
        </a:p>
      </dgm:t>
    </dgm:pt>
    <dgm:pt modelId="{5E1F5F79-ADDC-4C63-AE99-C94F7743789B}" type="parTrans" cxnId="{EBF59705-FD17-4464-80A0-FF76D898B80D}">
      <dgm:prSet/>
      <dgm:spPr/>
      <dgm:t>
        <a:bodyPr/>
        <a:lstStyle/>
        <a:p>
          <a:endParaRPr lang="ru-RU"/>
        </a:p>
      </dgm:t>
    </dgm:pt>
    <dgm:pt modelId="{8AE8FD98-010B-403E-9534-D33E30DD791A}" type="sibTrans" cxnId="{EBF59705-FD17-4464-80A0-FF76D898B80D}">
      <dgm:prSet/>
      <dgm:spPr/>
      <dgm:t>
        <a:bodyPr/>
        <a:lstStyle/>
        <a:p>
          <a:endParaRPr lang="ru-RU"/>
        </a:p>
      </dgm:t>
    </dgm:pt>
    <dgm:pt modelId="{68CB47DA-3D23-48DA-A864-79EEE7078A68}">
      <dgm:prSet>
        <dgm:style>
          <a:lnRef idx="1">
            <a:schemeClr val="accent5"/>
          </a:lnRef>
          <a:fillRef idx="2">
            <a:schemeClr val="accent5"/>
          </a:fillRef>
          <a:effectRef idx="1">
            <a:schemeClr val="accent5"/>
          </a:effectRef>
          <a:fontRef idx="minor">
            <a:schemeClr val="dk1"/>
          </a:fontRef>
        </dgm:style>
      </dgm:prSet>
      <dgm:spPr/>
      <dgm:t>
        <a:bodyPr/>
        <a:lstStyle/>
        <a:p>
          <a:r>
            <a:rPr lang="kk-KZ" b="1" dirty="0" smtClean="0">
              <a:latin typeface="Times New Roman" pitchFamily="18" charset="0"/>
              <a:cs typeface="Times New Roman" pitchFamily="18" charset="0"/>
            </a:rPr>
            <a:t>Сабақ барысында оқушылардың белсенділігін арттыру тәсілдері;</a:t>
          </a:r>
          <a:endParaRPr lang="ru-RU" b="1" dirty="0">
            <a:latin typeface="Times New Roman" pitchFamily="18" charset="0"/>
            <a:cs typeface="Times New Roman" pitchFamily="18" charset="0"/>
          </a:endParaRPr>
        </a:p>
      </dgm:t>
    </dgm:pt>
    <dgm:pt modelId="{72990591-FC5F-45E5-B3E6-1311B3EC3780}" type="parTrans" cxnId="{68A94FB9-8E62-4B6D-98EB-D1938DE9B0A5}">
      <dgm:prSet/>
      <dgm:spPr/>
      <dgm:t>
        <a:bodyPr/>
        <a:lstStyle/>
        <a:p>
          <a:endParaRPr lang="ru-RU"/>
        </a:p>
      </dgm:t>
    </dgm:pt>
    <dgm:pt modelId="{9A666C5E-2DFF-4FE1-AAEA-60E4627CADBA}" type="sibTrans" cxnId="{68A94FB9-8E62-4B6D-98EB-D1938DE9B0A5}">
      <dgm:prSet/>
      <dgm:spPr/>
      <dgm:t>
        <a:bodyPr/>
        <a:lstStyle/>
        <a:p>
          <a:endParaRPr lang="ru-RU"/>
        </a:p>
      </dgm:t>
    </dgm:pt>
    <dgm:pt modelId="{1DB03F3E-5EF3-4805-92A4-EEEE304CB0A4}">
      <dgm:prSet>
        <dgm:style>
          <a:lnRef idx="1">
            <a:schemeClr val="accent5"/>
          </a:lnRef>
          <a:fillRef idx="2">
            <a:schemeClr val="accent5"/>
          </a:fillRef>
          <a:effectRef idx="1">
            <a:schemeClr val="accent5"/>
          </a:effectRef>
          <a:fontRef idx="minor">
            <a:schemeClr val="dk1"/>
          </a:fontRef>
        </dgm:style>
      </dgm:prSet>
      <dgm:spPr/>
      <dgm:t>
        <a:bodyPr/>
        <a:lstStyle/>
        <a:p>
          <a:r>
            <a:rPr lang="ru-RU" b="1" dirty="0" err="1" smtClean="0">
              <a:latin typeface="Times New Roman" pitchFamily="18" charset="0"/>
              <a:cs typeface="Times New Roman" pitchFamily="18" charset="0"/>
            </a:rPr>
            <a:t>Құндылықтарға</a:t>
          </a:r>
          <a:r>
            <a:rPr lang="ru-RU" b="1" dirty="0" smtClean="0">
              <a:latin typeface="Times New Roman" pitchFamily="18" charset="0"/>
              <a:cs typeface="Times New Roman" pitchFamily="18" charset="0"/>
            </a:rPr>
            <a:t> </a:t>
          </a:r>
          <a:r>
            <a:rPr lang="kk-KZ" b="1" dirty="0" smtClean="0">
              <a:latin typeface="Times New Roman" pitchFamily="18" charset="0"/>
              <a:cs typeface="Times New Roman" pitchFamily="18" charset="0"/>
            </a:rPr>
            <a:t>негізделген білім </a:t>
          </a:r>
          <a:r>
            <a:rPr lang="ru-RU" b="1" dirty="0" smtClean="0">
              <a:latin typeface="Times New Roman" pitchFamily="18" charset="0"/>
              <a:cs typeface="Times New Roman" pitchFamily="18" charset="0"/>
            </a:rPr>
            <a:t> беру;</a:t>
          </a:r>
          <a:endParaRPr lang="ru-RU" b="1" dirty="0">
            <a:latin typeface="Times New Roman" pitchFamily="18" charset="0"/>
            <a:cs typeface="Times New Roman" pitchFamily="18" charset="0"/>
          </a:endParaRPr>
        </a:p>
      </dgm:t>
    </dgm:pt>
    <dgm:pt modelId="{961EA1A4-A270-46AA-A686-AF7D95434D32}" type="parTrans" cxnId="{41AD2332-5AC1-47A9-ADFA-2FD22DDC60A6}">
      <dgm:prSet/>
      <dgm:spPr/>
      <dgm:t>
        <a:bodyPr/>
        <a:lstStyle/>
        <a:p>
          <a:endParaRPr lang="ru-RU"/>
        </a:p>
      </dgm:t>
    </dgm:pt>
    <dgm:pt modelId="{6AE18549-43AD-46B6-990B-D1E96E14B076}" type="sibTrans" cxnId="{41AD2332-5AC1-47A9-ADFA-2FD22DDC60A6}">
      <dgm:prSet/>
      <dgm:spPr/>
      <dgm:t>
        <a:bodyPr/>
        <a:lstStyle/>
        <a:p>
          <a:endParaRPr lang="ru-RU"/>
        </a:p>
      </dgm:t>
    </dgm:pt>
    <dgm:pt modelId="{64776A5A-15D5-4AFC-8D2D-EDF8AB9E5EF8}">
      <dgm:prSet>
        <dgm:style>
          <a:lnRef idx="1">
            <a:schemeClr val="accent5"/>
          </a:lnRef>
          <a:fillRef idx="2">
            <a:schemeClr val="accent5"/>
          </a:fillRef>
          <a:effectRef idx="1">
            <a:schemeClr val="accent5"/>
          </a:effectRef>
          <a:fontRef idx="minor">
            <a:schemeClr val="dk1"/>
          </a:fontRef>
        </dgm:style>
      </dgm:prSet>
      <dgm:spPr/>
      <dgm:t>
        <a:bodyPr/>
        <a:lstStyle/>
        <a:p>
          <a:r>
            <a:rPr lang="ru-RU" b="1" dirty="0" err="1" smtClean="0">
              <a:latin typeface="Times New Roman" pitchFamily="18" charset="0"/>
              <a:cs typeface="Times New Roman" pitchFamily="18" charset="0"/>
            </a:rPr>
            <a:t>Қашықтықтан оқыту</a:t>
          </a:r>
          <a:r>
            <a:rPr lang="ru-RU" b="1" dirty="0" smtClean="0">
              <a:latin typeface="Times New Roman" pitchFamily="18" charset="0"/>
              <a:cs typeface="Times New Roman" pitchFamily="18" charset="0"/>
            </a:rPr>
            <a:t> </a:t>
          </a:r>
          <a:r>
            <a:rPr lang="kk-KZ" b="1" dirty="0" smtClean="0">
              <a:latin typeface="Times New Roman" pitchFamily="18" charset="0"/>
              <a:cs typeface="Times New Roman" pitchFamily="18" charset="0"/>
            </a:rPr>
            <a:t>технологиялары.</a:t>
          </a:r>
          <a:endParaRPr lang="ru-RU" b="1" dirty="0">
            <a:latin typeface="Times New Roman" pitchFamily="18" charset="0"/>
            <a:cs typeface="Times New Roman" pitchFamily="18" charset="0"/>
          </a:endParaRPr>
        </a:p>
      </dgm:t>
    </dgm:pt>
    <dgm:pt modelId="{AC96E088-1737-43B1-BFD2-E4D77E098A4B}" type="parTrans" cxnId="{8B69DEBD-A741-4517-9937-8696DD37869B}">
      <dgm:prSet/>
      <dgm:spPr/>
      <dgm:t>
        <a:bodyPr/>
        <a:lstStyle/>
        <a:p>
          <a:endParaRPr lang="ru-RU"/>
        </a:p>
      </dgm:t>
    </dgm:pt>
    <dgm:pt modelId="{939A22F0-0119-4279-A969-E1C15D8FA3F3}" type="sibTrans" cxnId="{8B69DEBD-A741-4517-9937-8696DD37869B}">
      <dgm:prSet/>
      <dgm:spPr/>
      <dgm:t>
        <a:bodyPr/>
        <a:lstStyle/>
        <a:p>
          <a:endParaRPr lang="ru-RU"/>
        </a:p>
      </dgm:t>
    </dgm:pt>
    <dgm:pt modelId="{7639370D-A650-48C8-8635-0CCF5A134989}" type="pres">
      <dgm:prSet presAssocID="{146EC26F-0B09-40AF-86BA-15F150099EE9}" presName="Name0" presStyleCnt="0">
        <dgm:presLayoutVars>
          <dgm:chMax val="1"/>
          <dgm:dir/>
          <dgm:animLvl val="ctr"/>
          <dgm:resizeHandles val="exact"/>
        </dgm:presLayoutVars>
      </dgm:prSet>
      <dgm:spPr/>
    </dgm:pt>
    <dgm:pt modelId="{BDB37E41-AB90-4E5D-9676-6643E6ADD943}" type="pres">
      <dgm:prSet presAssocID="{BFEB47BA-D044-442B-A402-91F997A95047}" presName="centerShape" presStyleLbl="node0" presStyleIdx="0" presStyleCnt="1" custScaleX="176987" custScaleY="146150"/>
      <dgm:spPr/>
      <dgm:t>
        <a:bodyPr/>
        <a:lstStyle/>
        <a:p>
          <a:endParaRPr lang="ru-RU"/>
        </a:p>
      </dgm:t>
    </dgm:pt>
    <dgm:pt modelId="{CC30A86D-5769-4349-B685-1B4A47A16287}" type="pres">
      <dgm:prSet presAssocID="{5E1F5F79-ADDC-4C63-AE99-C94F7743789B}" presName="parTrans" presStyleLbl="sibTrans2D1" presStyleIdx="0" presStyleCnt="4"/>
      <dgm:spPr/>
    </dgm:pt>
    <dgm:pt modelId="{74B94029-282C-44AD-9668-57EC329E7512}" type="pres">
      <dgm:prSet presAssocID="{5E1F5F79-ADDC-4C63-AE99-C94F7743789B}" presName="connectorText" presStyleLbl="sibTrans2D1" presStyleIdx="0" presStyleCnt="4"/>
      <dgm:spPr/>
    </dgm:pt>
    <dgm:pt modelId="{4A67545A-D9A6-4EEB-BBDE-62E2AC6FBAA3}" type="pres">
      <dgm:prSet presAssocID="{C74ACD75-4F0F-435D-890F-BFF1BAD82AFE}" presName="node" presStyleLbl="node1" presStyleIdx="0" presStyleCnt="4">
        <dgm:presLayoutVars>
          <dgm:bulletEnabled val="1"/>
        </dgm:presLayoutVars>
      </dgm:prSet>
      <dgm:spPr/>
      <dgm:t>
        <a:bodyPr/>
        <a:lstStyle/>
        <a:p>
          <a:endParaRPr lang="ru-RU"/>
        </a:p>
      </dgm:t>
    </dgm:pt>
    <dgm:pt modelId="{FBB72CEC-BCD8-46C4-9754-622769803367}" type="pres">
      <dgm:prSet presAssocID="{72990591-FC5F-45E5-B3E6-1311B3EC3780}" presName="parTrans" presStyleLbl="sibTrans2D1" presStyleIdx="1" presStyleCnt="4"/>
      <dgm:spPr/>
    </dgm:pt>
    <dgm:pt modelId="{FF046E56-DDB6-424C-9C4B-E7782A6F7793}" type="pres">
      <dgm:prSet presAssocID="{72990591-FC5F-45E5-B3E6-1311B3EC3780}" presName="connectorText" presStyleLbl="sibTrans2D1" presStyleIdx="1" presStyleCnt="4"/>
      <dgm:spPr/>
    </dgm:pt>
    <dgm:pt modelId="{35389DB1-F6BD-4338-B5BE-BA0EE05C9AB9}" type="pres">
      <dgm:prSet presAssocID="{68CB47DA-3D23-48DA-A864-79EEE7078A68}" presName="node" presStyleLbl="node1" presStyleIdx="1" presStyleCnt="4" custRadScaleRad="113143" custRadScaleInc="-30">
        <dgm:presLayoutVars>
          <dgm:bulletEnabled val="1"/>
        </dgm:presLayoutVars>
      </dgm:prSet>
      <dgm:spPr/>
    </dgm:pt>
    <dgm:pt modelId="{D1D2471A-E425-4F6B-A2AF-777B957FE64F}" type="pres">
      <dgm:prSet presAssocID="{961EA1A4-A270-46AA-A686-AF7D95434D32}" presName="parTrans" presStyleLbl="sibTrans2D1" presStyleIdx="2" presStyleCnt="4"/>
      <dgm:spPr/>
    </dgm:pt>
    <dgm:pt modelId="{07848808-305B-4F94-8D77-363D9EE0FB18}" type="pres">
      <dgm:prSet presAssocID="{961EA1A4-A270-46AA-A686-AF7D95434D32}" presName="connectorText" presStyleLbl="sibTrans2D1" presStyleIdx="2" presStyleCnt="4"/>
      <dgm:spPr/>
    </dgm:pt>
    <dgm:pt modelId="{AF0B4293-A5FD-40A9-985C-1AA4F360C18E}" type="pres">
      <dgm:prSet presAssocID="{1DB03F3E-5EF3-4805-92A4-EEEE304CB0A4}" presName="node" presStyleLbl="node1" presStyleIdx="2" presStyleCnt="4">
        <dgm:presLayoutVars>
          <dgm:bulletEnabled val="1"/>
        </dgm:presLayoutVars>
      </dgm:prSet>
      <dgm:spPr/>
    </dgm:pt>
    <dgm:pt modelId="{B54D221F-9643-4046-9A53-75449646EC22}" type="pres">
      <dgm:prSet presAssocID="{AC96E088-1737-43B1-BFD2-E4D77E098A4B}" presName="parTrans" presStyleLbl="sibTrans2D1" presStyleIdx="3" presStyleCnt="4"/>
      <dgm:spPr/>
    </dgm:pt>
    <dgm:pt modelId="{970D64E6-D5A9-4911-B756-1155C76FED20}" type="pres">
      <dgm:prSet presAssocID="{AC96E088-1737-43B1-BFD2-E4D77E098A4B}" presName="connectorText" presStyleLbl="sibTrans2D1" presStyleIdx="3" presStyleCnt="4"/>
      <dgm:spPr/>
    </dgm:pt>
    <dgm:pt modelId="{25210D54-B0E5-4C52-82B9-3B5AB204D339}" type="pres">
      <dgm:prSet presAssocID="{64776A5A-15D5-4AFC-8D2D-EDF8AB9E5EF8}" presName="node" presStyleLbl="node1" presStyleIdx="3" presStyleCnt="4" custRadScaleRad="119859" custRadScaleInc="-3779">
        <dgm:presLayoutVars>
          <dgm:bulletEnabled val="1"/>
        </dgm:presLayoutVars>
      </dgm:prSet>
      <dgm:spPr/>
    </dgm:pt>
  </dgm:ptLst>
  <dgm:cxnLst>
    <dgm:cxn modelId="{75B15A60-8BC5-4A23-83B3-299C6006C72F}" type="presOf" srcId="{72990591-FC5F-45E5-B3E6-1311B3EC3780}" destId="{FF046E56-DDB6-424C-9C4B-E7782A6F7793}" srcOrd="1" destOrd="0" presId="urn:microsoft.com/office/officeart/2005/8/layout/radial5"/>
    <dgm:cxn modelId="{13B5ECA4-120F-45DA-9365-E76DD919472A}" type="presOf" srcId="{72990591-FC5F-45E5-B3E6-1311B3EC3780}" destId="{FBB72CEC-BCD8-46C4-9754-622769803367}" srcOrd="0" destOrd="0" presId="urn:microsoft.com/office/officeart/2005/8/layout/radial5"/>
    <dgm:cxn modelId="{C5BD23AC-F659-4005-9332-AD1718A4541C}" type="presOf" srcId="{1DB03F3E-5EF3-4805-92A4-EEEE304CB0A4}" destId="{AF0B4293-A5FD-40A9-985C-1AA4F360C18E}" srcOrd="0" destOrd="0" presId="urn:microsoft.com/office/officeart/2005/8/layout/radial5"/>
    <dgm:cxn modelId="{3444A4D9-300C-4533-A28F-79227F039D76}" type="presOf" srcId="{C74ACD75-4F0F-435D-890F-BFF1BAD82AFE}" destId="{4A67545A-D9A6-4EEB-BBDE-62E2AC6FBAA3}" srcOrd="0" destOrd="0" presId="urn:microsoft.com/office/officeart/2005/8/layout/radial5"/>
    <dgm:cxn modelId="{F848DD3C-993C-4EA9-AC45-FD355E39CEFD}" type="presOf" srcId="{961EA1A4-A270-46AA-A686-AF7D95434D32}" destId="{D1D2471A-E425-4F6B-A2AF-777B957FE64F}" srcOrd="0" destOrd="0" presId="urn:microsoft.com/office/officeart/2005/8/layout/radial5"/>
    <dgm:cxn modelId="{AF0F1957-22B2-49AD-BAD9-D651AF55FC08}" type="presOf" srcId="{146EC26F-0B09-40AF-86BA-15F150099EE9}" destId="{7639370D-A650-48C8-8635-0CCF5A134989}" srcOrd="0" destOrd="0" presId="urn:microsoft.com/office/officeart/2005/8/layout/radial5"/>
    <dgm:cxn modelId="{9A119752-9F5F-4A2F-B851-2F871805C750}" type="presOf" srcId="{BFEB47BA-D044-442B-A402-91F997A95047}" destId="{BDB37E41-AB90-4E5D-9676-6643E6ADD943}" srcOrd="0" destOrd="0" presId="urn:microsoft.com/office/officeart/2005/8/layout/radial5"/>
    <dgm:cxn modelId="{F6A9567F-757D-4532-8B3B-31B79C313DE2}" type="presOf" srcId="{AC96E088-1737-43B1-BFD2-E4D77E098A4B}" destId="{970D64E6-D5A9-4911-B756-1155C76FED20}" srcOrd="1" destOrd="0" presId="urn:microsoft.com/office/officeart/2005/8/layout/radial5"/>
    <dgm:cxn modelId="{8B69DEBD-A741-4517-9937-8696DD37869B}" srcId="{BFEB47BA-D044-442B-A402-91F997A95047}" destId="{64776A5A-15D5-4AFC-8D2D-EDF8AB9E5EF8}" srcOrd="3" destOrd="0" parTransId="{AC96E088-1737-43B1-BFD2-E4D77E098A4B}" sibTransId="{939A22F0-0119-4279-A969-E1C15D8FA3F3}"/>
    <dgm:cxn modelId="{68A94FB9-8E62-4B6D-98EB-D1938DE9B0A5}" srcId="{BFEB47BA-D044-442B-A402-91F997A95047}" destId="{68CB47DA-3D23-48DA-A864-79EEE7078A68}" srcOrd="1" destOrd="0" parTransId="{72990591-FC5F-45E5-B3E6-1311B3EC3780}" sibTransId="{9A666C5E-2DFF-4FE1-AAEA-60E4627CADBA}"/>
    <dgm:cxn modelId="{EBF59705-FD17-4464-80A0-FF76D898B80D}" srcId="{BFEB47BA-D044-442B-A402-91F997A95047}" destId="{C74ACD75-4F0F-435D-890F-BFF1BAD82AFE}" srcOrd="0" destOrd="0" parTransId="{5E1F5F79-ADDC-4C63-AE99-C94F7743789B}" sibTransId="{8AE8FD98-010B-403E-9534-D33E30DD791A}"/>
    <dgm:cxn modelId="{D09933C6-7F12-4803-B18B-DDEB9B285EB2}" type="presOf" srcId="{64776A5A-15D5-4AFC-8D2D-EDF8AB9E5EF8}" destId="{25210D54-B0E5-4C52-82B9-3B5AB204D339}" srcOrd="0" destOrd="0" presId="urn:microsoft.com/office/officeart/2005/8/layout/radial5"/>
    <dgm:cxn modelId="{0BCA097B-EC98-4715-8AFF-931B942EB32E}" type="presOf" srcId="{961EA1A4-A270-46AA-A686-AF7D95434D32}" destId="{07848808-305B-4F94-8D77-363D9EE0FB18}" srcOrd="1" destOrd="0" presId="urn:microsoft.com/office/officeart/2005/8/layout/radial5"/>
    <dgm:cxn modelId="{7539B81B-BE24-4BF4-92CE-9449D225B684}" type="presOf" srcId="{68CB47DA-3D23-48DA-A864-79EEE7078A68}" destId="{35389DB1-F6BD-4338-B5BE-BA0EE05C9AB9}" srcOrd="0" destOrd="0" presId="urn:microsoft.com/office/officeart/2005/8/layout/radial5"/>
    <dgm:cxn modelId="{56B296DF-6082-45D3-ADA8-A448D04E1568}" srcId="{146EC26F-0B09-40AF-86BA-15F150099EE9}" destId="{BFEB47BA-D044-442B-A402-91F997A95047}" srcOrd="0" destOrd="0" parTransId="{FE82F7A5-4F84-442A-9A6D-F5EBCAD3F127}" sibTransId="{952C1375-1F14-4803-B95D-8704C103CFC3}"/>
    <dgm:cxn modelId="{4B13AFEA-7718-44B1-B532-47A6D91377C7}" type="presOf" srcId="{5E1F5F79-ADDC-4C63-AE99-C94F7743789B}" destId="{CC30A86D-5769-4349-B685-1B4A47A16287}" srcOrd="0" destOrd="0" presId="urn:microsoft.com/office/officeart/2005/8/layout/radial5"/>
    <dgm:cxn modelId="{41AD2332-5AC1-47A9-ADFA-2FD22DDC60A6}" srcId="{BFEB47BA-D044-442B-A402-91F997A95047}" destId="{1DB03F3E-5EF3-4805-92A4-EEEE304CB0A4}" srcOrd="2" destOrd="0" parTransId="{961EA1A4-A270-46AA-A686-AF7D95434D32}" sibTransId="{6AE18549-43AD-46B6-990B-D1E96E14B076}"/>
    <dgm:cxn modelId="{E53CDD6C-D11F-410B-A06E-4D8B36A9A156}" type="presOf" srcId="{5E1F5F79-ADDC-4C63-AE99-C94F7743789B}" destId="{74B94029-282C-44AD-9668-57EC329E7512}" srcOrd="1" destOrd="0" presId="urn:microsoft.com/office/officeart/2005/8/layout/radial5"/>
    <dgm:cxn modelId="{01DAB312-DC18-4A3A-A85B-2DB7973E6381}" type="presOf" srcId="{AC96E088-1737-43B1-BFD2-E4D77E098A4B}" destId="{B54D221F-9643-4046-9A53-75449646EC22}" srcOrd="0" destOrd="0" presId="urn:microsoft.com/office/officeart/2005/8/layout/radial5"/>
    <dgm:cxn modelId="{A8FDB2C5-58D3-45E1-97F4-18130F3805D9}" type="presParOf" srcId="{7639370D-A650-48C8-8635-0CCF5A134989}" destId="{BDB37E41-AB90-4E5D-9676-6643E6ADD943}" srcOrd="0" destOrd="0" presId="urn:microsoft.com/office/officeart/2005/8/layout/radial5"/>
    <dgm:cxn modelId="{E7576643-CFC3-46BF-BE56-EC21B71177CA}" type="presParOf" srcId="{7639370D-A650-48C8-8635-0CCF5A134989}" destId="{CC30A86D-5769-4349-B685-1B4A47A16287}" srcOrd="1" destOrd="0" presId="urn:microsoft.com/office/officeart/2005/8/layout/radial5"/>
    <dgm:cxn modelId="{1DB211AB-8440-410D-BCCE-8BA0ED952644}" type="presParOf" srcId="{CC30A86D-5769-4349-B685-1B4A47A16287}" destId="{74B94029-282C-44AD-9668-57EC329E7512}" srcOrd="0" destOrd="0" presId="urn:microsoft.com/office/officeart/2005/8/layout/radial5"/>
    <dgm:cxn modelId="{19DE96B6-3434-4940-81D2-8C4342683608}" type="presParOf" srcId="{7639370D-A650-48C8-8635-0CCF5A134989}" destId="{4A67545A-D9A6-4EEB-BBDE-62E2AC6FBAA3}" srcOrd="2" destOrd="0" presId="urn:microsoft.com/office/officeart/2005/8/layout/radial5"/>
    <dgm:cxn modelId="{5B9DE7DB-4B52-45DD-AB23-400A4C14F8C7}" type="presParOf" srcId="{7639370D-A650-48C8-8635-0CCF5A134989}" destId="{FBB72CEC-BCD8-46C4-9754-622769803367}" srcOrd="3" destOrd="0" presId="urn:microsoft.com/office/officeart/2005/8/layout/radial5"/>
    <dgm:cxn modelId="{72BCF342-092E-4E13-8984-4D9194901ABA}" type="presParOf" srcId="{FBB72CEC-BCD8-46C4-9754-622769803367}" destId="{FF046E56-DDB6-424C-9C4B-E7782A6F7793}" srcOrd="0" destOrd="0" presId="urn:microsoft.com/office/officeart/2005/8/layout/radial5"/>
    <dgm:cxn modelId="{02C15BE4-9E56-4ED2-B086-3883A0480F48}" type="presParOf" srcId="{7639370D-A650-48C8-8635-0CCF5A134989}" destId="{35389DB1-F6BD-4338-B5BE-BA0EE05C9AB9}" srcOrd="4" destOrd="0" presId="urn:microsoft.com/office/officeart/2005/8/layout/radial5"/>
    <dgm:cxn modelId="{D89AF589-9A0C-4AE4-AFE1-3BB8D575C920}" type="presParOf" srcId="{7639370D-A650-48C8-8635-0CCF5A134989}" destId="{D1D2471A-E425-4F6B-A2AF-777B957FE64F}" srcOrd="5" destOrd="0" presId="urn:microsoft.com/office/officeart/2005/8/layout/radial5"/>
    <dgm:cxn modelId="{6ADB5419-999F-483D-9BA3-0B8562233ECC}" type="presParOf" srcId="{D1D2471A-E425-4F6B-A2AF-777B957FE64F}" destId="{07848808-305B-4F94-8D77-363D9EE0FB18}" srcOrd="0" destOrd="0" presId="urn:microsoft.com/office/officeart/2005/8/layout/radial5"/>
    <dgm:cxn modelId="{540E1F28-CFD6-4D42-ACC0-256C6BEAE7AA}" type="presParOf" srcId="{7639370D-A650-48C8-8635-0CCF5A134989}" destId="{AF0B4293-A5FD-40A9-985C-1AA4F360C18E}" srcOrd="6" destOrd="0" presId="urn:microsoft.com/office/officeart/2005/8/layout/radial5"/>
    <dgm:cxn modelId="{1DECE9AE-E3AD-4442-9ABD-87F3F9EE519C}" type="presParOf" srcId="{7639370D-A650-48C8-8635-0CCF5A134989}" destId="{B54D221F-9643-4046-9A53-75449646EC22}" srcOrd="7" destOrd="0" presId="urn:microsoft.com/office/officeart/2005/8/layout/radial5"/>
    <dgm:cxn modelId="{E25921A3-CD36-44D7-8FB7-5158E21092D8}" type="presParOf" srcId="{B54D221F-9643-4046-9A53-75449646EC22}" destId="{970D64E6-D5A9-4911-B756-1155C76FED20}" srcOrd="0" destOrd="0" presId="urn:microsoft.com/office/officeart/2005/8/layout/radial5"/>
    <dgm:cxn modelId="{337981B3-DB92-4984-9CC8-DD7105A20052}" type="presParOf" srcId="{7639370D-A650-48C8-8635-0CCF5A134989}" destId="{25210D54-B0E5-4C52-82B9-3B5AB204D339}" srcOrd="8" destOrd="0" presId="urn:microsoft.com/office/officeart/2005/8/layout/radial5"/>
  </dgm:cxnLst>
  <dgm:bg/>
  <dgm:whole/>
</dgm:dataModel>
</file>

<file path=ppt/diagrams/data4.xml><?xml version="1.0" encoding="utf-8"?>
<dgm:dataModel xmlns:dgm="http://schemas.openxmlformats.org/drawingml/2006/diagram" xmlns:a="http://schemas.openxmlformats.org/drawingml/2006/main">
  <dgm:ptLst>
    <dgm:pt modelId="{FCB9BA0F-15F5-4E87-A647-59D5CF1FD741}" type="doc">
      <dgm:prSet loTypeId="urn:microsoft.com/office/officeart/2005/8/layout/radial6" loCatId="cycle" qsTypeId="urn:microsoft.com/office/officeart/2005/8/quickstyle/simple1" qsCatId="simple" csTypeId="urn:microsoft.com/office/officeart/2005/8/colors/accent1_2" csCatId="accent1" phldr="1"/>
      <dgm:spPr/>
      <dgm:t>
        <a:bodyPr/>
        <a:lstStyle/>
        <a:p>
          <a:endParaRPr lang="ru-RU"/>
        </a:p>
      </dgm:t>
    </dgm:pt>
    <dgm:pt modelId="{746B80BD-1DEE-4E84-B15F-C3EEDF209694}">
      <dgm:prSet phldrT="[Текст]">
        <dgm:style>
          <a:lnRef idx="1">
            <a:schemeClr val="accent1"/>
          </a:lnRef>
          <a:fillRef idx="2">
            <a:schemeClr val="accent1"/>
          </a:fillRef>
          <a:effectRef idx="1">
            <a:schemeClr val="accent1"/>
          </a:effectRef>
          <a:fontRef idx="minor">
            <a:schemeClr val="dk1"/>
          </a:fontRef>
        </dgm:style>
      </dgm:prSet>
      <dgm:spPr/>
      <dgm:t>
        <a:bodyPr/>
        <a:lstStyle/>
        <a:p>
          <a:r>
            <a:rPr lang="kk-KZ" b="1" dirty="0" smtClean="0">
              <a:latin typeface="Times New Roman" pitchFamily="18" charset="0"/>
              <a:cs typeface="Times New Roman" pitchFamily="18" charset="0"/>
            </a:rPr>
            <a:t>2.3. Курстан кейінгі педагогтердің кәсіби қызметіндегі өзгерістер</a:t>
          </a:r>
          <a:endParaRPr lang="ru-RU" dirty="0">
            <a:latin typeface="Times New Roman" pitchFamily="18" charset="0"/>
            <a:cs typeface="Times New Roman" pitchFamily="18" charset="0"/>
          </a:endParaRPr>
        </a:p>
      </dgm:t>
    </dgm:pt>
    <dgm:pt modelId="{CC6D654C-567E-4A04-B93D-2F7F5BCBDC37}" type="parTrans" cxnId="{E7C3E6E3-4AB5-4C01-8F12-7885DEECFC39}">
      <dgm:prSet/>
      <dgm:spPr/>
      <dgm:t>
        <a:bodyPr/>
        <a:lstStyle/>
        <a:p>
          <a:endParaRPr lang="ru-RU"/>
        </a:p>
      </dgm:t>
    </dgm:pt>
    <dgm:pt modelId="{EDB68624-157E-4383-A208-ED512A023403}" type="sibTrans" cxnId="{E7C3E6E3-4AB5-4C01-8F12-7885DEECFC39}">
      <dgm:prSet/>
      <dgm:spPr/>
      <dgm:t>
        <a:bodyPr/>
        <a:lstStyle/>
        <a:p>
          <a:endParaRPr lang="ru-RU"/>
        </a:p>
      </dgm:t>
    </dgm:pt>
    <dgm:pt modelId="{6506864D-97F4-40DF-B5DE-49665CFAE8CC}">
      <dgm:prSet phldrT="[Текст]">
        <dgm:style>
          <a:lnRef idx="1">
            <a:schemeClr val="accent1"/>
          </a:lnRef>
          <a:fillRef idx="2">
            <a:schemeClr val="accent1"/>
          </a:fillRef>
          <a:effectRef idx="1">
            <a:schemeClr val="accent1"/>
          </a:effectRef>
          <a:fontRef idx="minor">
            <a:schemeClr val="dk1"/>
          </a:fontRef>
        </dgm:style>
      </dgm:prSet>
      <dgm:spPr/>
      <dgm:t>
        <a:bodyPr/>
        <a:lstStyle/>
        <a:p>
          <a:r>
            <a:rPr lang="kk-KZ" b="1" i="1" dirty="0" smtClean="0">
              <a:latin typeface="Times New Roman" pitchFamily="18" charset="0"/>
              <a:cs typeface="Times New Roman" pitchFamily="18" charset="0"/>
            </a:rPr>
            <a:t>Кәсіби дағдылардың жетілуі</a:t>
          </a:r>
          <a:endParaRPr lang="ru-RU" dirty="0">
            <a:latin typeface="Times New Roman" pitchFamily="18" charset="0"/>
            <a:cs typeface="Times New Roman" pitchFamily="18" charset="0"/>
          </a:endParaRPr>
        </a:p>
      </dgm:t>
    </dgm:pt>
    <dgm:pt modelId="{593672D3-DF6A-4CB5-A7F3-3D96F822C39A}" type="parTrans" cxnId="{2E0EA967-01DF-437B-8235-1613CDE10E49}">
      <dgm:prSet/>
      <dgm:spPr/>
      <dgm:t>
        <a:bodyPr/>
        <a:lstStyle/>
        <a:p>
          <a:endParaRPr lang="ru-RU"/>
        </a:p>
      </dgm:t>
    </dgm:pt>
    <dgm:pt modelId="{B248E4F3-7604-41CC-B059-764099A98E6F}" type="sibTrans" cxnId="{2E0EA967-01DF-437B-8235-1613CDE10E49}">
      <dgm:prSet/>
      <dgm:spPr/>
      <dgm:t>
        <a:bodyPr/>
        <a:lstStyle/>
        <a:p>
          <a:endParaRPr lang="ru-RU"/>
        </a:p>
      </dgm:t>
    </dgm:pt>
    <dgm:pt modelId="{6A064289-D70C-4EAC-A7B5-92B2993AD3CF}">
      <dgm:prSet phldrT="[Текст]">
        <dgm:style>
          <a:lnRef idx="1">
            <a:schemeClr val="accent1"/>
          </a:lnRef>
          <a:fillRef idx="2">
            <a:schemeClr val="accent1"/>
          </a:fillRef>
          <a:effectRef idx="1">
            <a:schemeClr val="accent1"/>
          </a:effectRef>
          <a:fontRef idx="minor">
            <a:schemeClr val="dk1"/>
          </a:fontRef>
        </dgm:style>
      </dgm:prSet>
      <dgm:spPr/>
      <dgm:t>
        <a:bodyPr/>
        <a:lstStyle/>
        <a:p>
          <a:r>
            <a:rPr lang="ru-RU" b="1" i="1" dirty="0" smtClean="0">
              <a:latin typeface="Times New Roman" pitchFamily="18" charset="0"/>
              <a:cs typeface="Times New Roman" pitchFamily="18" charset="0"/>
            </a:rPr>
            <a:t> </a:t>
          </a:r>
          <a:r>
            <a:rPr lang="kk-KZ" b="1" i="1" dirty="0" smtClean="0">
              <a:latin typeface="Times New Roman" pitchFamily="18" charset="0"/>
              <a:cs typeface="Times New Roman" pitchFamily="18" charset="0"/>
            </a:rPr>
            <a:t>Жаңа</a:t>
          </a:r>
          <a:r>
            <a:rPr lang="ru-RU" b="1" i="1" dirty="0" smtClean="0">
              <a:latin typeface="Times New Roman" pitchFamily="18" charset="0"/>
              <a:cs typeface="Times New Roman" pitchFamily="18" charset="0"/>
            </a:rPr>
            <a:t> </a:t>
          </a:r>
          <a:r>
            <a:rPr lang="ru-RU" b="1" i="1" dirty="0" err="1" smtClean="0">
              <a:latin typeface="Times New Roman" pitchFamily="18" charset="0"/>
              <a:cs typeface="Times New Roman" pitchFamily="18" charset="0"/>
            </a:rPr>
            <a:t>педагогикалық тәсілдер</a:t>
          </a:r>
          <a:endParaRPr lang="ru-RU" dirty="0">
            <a:latin typeface="Times New Roman" pitchFamily="18" charset="0"/>
            <a:cs typeface="Times New Roman" pitchFamily="18" charset="0"/>
          </a:endParaRPr>
        </a:p>
      </dgm:t>
    </dgm:pt>
    <dgm:pt modelId="{E641A779-F219-4375-9B34-39B738172AC8}" type="parTrans" cxnId="{E26E1C42-BFEF-4346-8176-9A7EC49E35CB}">
      <dgm:prSet/>
      <dgm:spPr/>
      <dgm:t>
        <a:bodyPr/>
        <a:lstStyle/>
        <a:p>
          <a:endParaRPr lang="ru-RU"/>
        </a:p>
      </dgm:t>
    </dgm:pt>
    <dgm:pt modelId="{6A33925E-707E-4A01-A5DE-B077E5F45725}" type="sibTrans" cxnId="{E26E1C42-BFEF-4346-8176-9A7EC49E35CB}">
      <dgm:prSet/>
      <dgm:spPr/>
      <dgm:t>
        <a:bodyPr/>
        <a:lstStyle/>
        <a:p>
          <a:endParaRPr lang="ru-RU"/>
        </a:p>
      </dgm:t>
    </dgm:pt>
    <dgm:pt modelId="{2C14591E-1E8C-47F0-A68F-C54EBB406567}">
      <dgm:prSet phldrT="[Текст]">
        <dgm:style>
          <a:lnRef idx="1">
            <a:schemeClr val="accent1"/>
          </a:lnRef>
          <a:fillRef idx="2">
            <a:schemeClr val="accent1"/>
          </a:fillRef>
          <a:effectRef idx="1">
            <a:schemeClr val="accent1"/>
          </a:effectRef>
          <a:fontRef idx="minor">
            <a:schemeClr val="dk1"/>
          </a:fontRef>
        </dgm:style>
      </dgm:prSet>
      <dgm:spPr/>
      <dgm:t>
        <a:bodyPr/>
        <a:lstStyle/>
        <a:p>
          <a:r>
            <a:rPr lang="ru-RU" b="1" i="1" dirty="0" err="1" smtClean="0">
              <a:latin typeface="Times New Roman" pitchFamily="18" charset="0"/>
              <a:cs typeface="Times New Roman" pitchFamily="18" charset="0"/>
            </a:rPr>
            <a:t>Кәсіби өзіндік сананың</a:t>
          </a:r>
          <a:r>
            <a:rPr lang="ru-RU" b="1" i="1" dirty="0" smtClean="0">
              <a:latin typeface="Times New Roman" pitchFamily="18" charset="0"/>
              <a:cs typeface="Times New Roman" pitchFamily="18" charset="0"/>
            </a:rPr>
            <a:t> </a:t>
          </a:r>
          <a:r>
            <a:rPr lang="kk-KZ" b="1" i="1" dirty="0" smtClean="0">
              <a:latin typeface="Times New Roman" pitchFamily="18" charset="0"/>
              <a:cs typeface="Times New Roman" pitchFamily="18" charset="0"/>
            </a:rPr>
            <a:t>артуы</a:t>
          </a:r>
          <a:endParaRPr lang="ru-RU" dirty="0">
            <a:latin typeface="Times New Roman" pitchFamily="18" charset="0"/>
            <a:cs typeface="Times New Roman" pitchFamily="18" charset="0"/>
          </a:endParaRPr>
        </a:p>
      </dgm:t>
    </dgm:pt>
    <dgm:pt modelId="{E4850948-E962-4424-9800-95A409A28626}" type="parTrans" cxnId="{E39CF334-D31F-42DE-BA7C-57A2A3A7991D}">
      <dgm:prSet/>
      <dgm:spPr/>
      <dgm:t>
        <a:bodyPr/>
        <a:lstStyle/>
        <a:p>
          <a:endParaRPr lang="ru-RU"/>
        </a:p>
      </dgm:t>
    </dgm:pt>
    <dgm:pt modelId="{D1BE0455-D787-41C7-B525-4189C8663539}" type="sibTrans" cxnId="{E39CF334-D31F-42DE-BA7C-57A2A3A7991D}">
      <dgm:prSet/>
      <dgm:spPr/>
      <dgm:t>
        <a:bodyPr/>
        <a:lstStyle/>
        <a:p>
          <a:endParaRPr lang="ru-RU"/>
        </a:p>
      </dgm:t>
    </dgm:pt>
    <dgm:pt modelId="{00D2693E-A067-4E1F-9D1C-40A8D7B02603}">
      <dgm:prSet phldrT="[Текст]">
        <dgm:style>
          <a:lnRef idx="1">
            <a:schemeClr val="accent1"/>
          </a:lnRef>
          <a:fillRef idx="2">
            <a:schemeClr val="accent1"/>
          </a:fillRef>
          <a:effectRef idx="1">
            <a:schemeClr val="accent1"/>
          </a:effectRef>
          <a:fontRef idx="minor">
            <a:schemeClr val="dk1"/>
          </a:fontRef>
        </dgm:style>
      </dgm:prSet>
      <dgm:spPr/>
      <dgm:t>
        <a:bodyPr/>
        <a:lstStyle/>
        <a:p>
          <a:r>
            <a:rPr lang="kk-KZ" b="1" i="1" dirty="0" smtClean="0">
              <a:latin typeface="Times New Roman" pitchFamily="18" charset="0"/>
              <a:cs typeface="Times New Roman" pitchFamily="18" charset="0"/>
            </a:rPr>
            <a:t>Жұмыс нәтижелерінің жақсаруы</a:t>
          </a:r>
          <a:endParaRPr lang="ru-RU" dirty="0">
            <a:latin typeface="Times New Roman" pitchFamily="18" charset="0"/>
            <a:cs typeface="Times New Roman" pitchFamily="18" charset="0"/>
          </a:endParaRPr>
        </a:p>
      </dgm:t>
    </dgm:pt>
    <dgm:pt modelId="{C3AF84CB-D7A4-4007-B5C6-E3AA1D4E79BE}" type="parTrans" cxnId="{E778CB3B-FC71-4423-A2B1-F7B05B7EB610}">
      <dgm:prSet/>
      <dgm:spPr/>
      <dgm:t>
        <a:bodyPr/>
        <a:lstStyle/>
        <a:p>
          <a:endParaRPr lang="ru-RU"/>
        </a:p>
      </dgm:t>
    </dgm:pt>
    <dgm:pt modelId="{A41E41C4-5E66-42F6-993C-3CA35FE16955}" type="sibTrans" cxnId="{E778CB3B-FC71-4423-A2B1-F7B05B7EB610}">
      <dgm:prSet/>
      <dgm:spPr/>
      <dgm:t>
        <a:bodyPr/>
        <a:lstStyle/>
        <a:p>
          <a:endParaRPr lang="ru-RU"/>
        </a:p>
      </dgm:t>
    </dgm:pt>
    <dgm:pt modelId="{7CB3ECE4-28A0-42A9-9119-015F091B237A}">
      <dgm:prSet phldrT="[Текст]">
        <dgm:style>
          <a:lnRef idx="1">
            <a:schemeClr val="accent1"/>
          </a:lnRef>
          <a:fillRef idx="2">
            <a:schemeClr val="accent1"/>
          </a:fillRef>
          <a:effectRef idx="1">
            <a:schemeClr val="accent1"/>
          </a:effectRef>
          <a:fontRef idx="minor">
            <a:schemeClr val="dk1"/>
          </a:fontRef>
        </dgm:style>
      </dgm:prSet>
      <dgm:spPr/>
      <dgm:t>
        <a:bodyPr/>
        <a:lstStyle/>
        <a:p>
          <a:r>
            <a:rPr lang="ru-RU" b="1" i="1" dirty="0" err="1" smtClean="0">
              <a:latin typeface="Times New Roman" pitchFamily="18" charset="0"/>
              <a:cs typeface="Times New Roman" pitchFamily="18" charset="0"/>
            </a:rPr>
            <a:t>Командалық жұмысқа</a:t>
          </a:r>
          <a:r>
            <a:rPr lang="ru-RU" b="1" i="1" dirty="0" smtClean="0">
              <a:latin typeface="Times New Roman" pitchFamily="18" charset="0"/>
              <a:cs typeface="Times New Roman" pitchFamily="18" charset="0"/>
            </a:rPr>
            <a:t> </a:t>
          </a:r>
          <a:r>
            <a:rPr lang="kk-KZ" b="1" i="1" dirty="0" smtClean="0">
              <a:latin typeface="Times New Roman" pitchFamily="18" charset="0"/>
              <a:cs typeface="Times New Roman" pitchFamily="18" charset="0"/>
            </a:rPr>
            <a:t>бейімделу</a:t>
          </a:r>
          <a:endParaRPr lang="ru-RU" dirty="0">
            <a:latin typeface="Times New Roman" pitchFamily="18" charset="0"/>
            <a:cs typeface="Times New Roman" pitchFamily="18" charset="0"/>
          </a:endParaRPr>
        </a:p>
      </dgm:t>
    </dgm:pt>
    <dgm:pt modelId="{0566BA0F-9758-482D-A2D4-9F6D03517532}" type="parTrans" cxnId="{ABB0A572-E73D-4FFE-92D7-D7BCE590BA10}">
      <dgm:prSet/>
      <dgm:spPr/>
      <dgm:t>
        <a:bodyPr/>
        <a:lstStyle/>
        <a:p>
          <a:endParaRPr lang="ru-RU"/>
        </a:p>
      </dgm:t>
    </dgm:pt>
    <dgm:pt modelId="{D15FEDC9-66AB-4D96-8D19-231AE5BA7721}" type="sibTrans" cxnId="{ABB0A572-E73D-4FFE-92D7-D7BCE590BA10}">
      <dgm:prSet/>
      <dgm:spPr/>
      <dgm:t>
        <a:bodyPr/>
        <a:lstStyle/>
        <a:p>
          <a:endParaRPr lang="ru-RU"/>
        </a:p>
      </dgm:t>
    </dgm:pt>
    <dgm:pt modelId="{D1A35AF9-6AA5-4DF8-AFF4-8E0C41FFD578}">
      <dgm:prSet phldrT="[Текст]">
        <dgm:style>
          <a:lnRef idx="1">
            <a:schemeClr val="accent1"/>
          </a:lnRef>
          <a:fillRef idx="2">
            <a:schemeClr val="accent1"/>
          </a:fillRef>
          <a:effectRef idx="1">
            <a:schemeClr val="accent1"/>
          </a:effectRef>
          <a:fontRef idx="minor">
            <a:schemeClr val="dk1"/>
          </a:fontRef>
        </dgm:style>
      </dgm:prSet>
      <dgm:spPr/>
      <dgm:t>
        <a:bodyPr/>
        <a:lstStyle/>
        <a:p>
          <a:r>
            <a:rPr lang="kk-KZ" b="1" i="1" dirty="0" smtClean="0">
              <a:latin typeface="Times New Roman" pitchFamily="18" charset="0"/>
              <a:cs typeface="Times New Roman" pitchFamily="18" charset="0"/>
            </a:rPr>
            <a:t>Педагогтің жеке тұлғалық дамуы</a:t>
          </a:r>
          <a:endParaRPr lang="ru-RU" dirty="0">
            <a:latin typeface="Times New Roman" pitchFamily="18" charset="0"/>
            <a:cs typeface="Times New Roman" pitchFamily="18" charset="0"/>
          </a:endParaRPr>
        </a:p>
      </dgm:t>
    </dgm:pt>
    <dgm:pt modelId="{47028AB8-04A2-4A81-9BFB-8446955CB0A1}" type="parTrans" cxnId="{DAD9857A-F40C-4F4F-B549-42862FC72B94}">
      <dgm:prSet/>
      <dgm:spPr/>
      <dgm:t>
        <a:bodyPr/>
        <a:lstStyle/>
        <a:p>
          <a:endParaRPr lang="ru-RU"/>
        </a:p>
      </dgm:t>
    </dgm:pt>
    <dgm:pt modelId="{F48774B2-4134-41C1-9E38-9E4E407B7B0A}" type="sibTrans" cxnId="{DAD9857A-F40C-4F4F-B549-42862FC72B94}">
      <dgm:prSet/>
      <dgm:spPr/>
      <dgm:t>
        <a:bodyPr/>
        <a:lstStyle/>
        <a:p>
          <a:endParaRPr lang="ru-RU"/>
        </a:p>
      </dgm:t>
    </dgm:pt>
    <dgm:pt modelId="{A7BACED1-EA44-403A-831D-A4BBFF13D53E}" type="pres">
      <dgm:prSet presAssocID="{FCB9BA0F-15F5-4E87-A647-59D5CF1FD741}" presName="Name0" presStyleCnt="0">
        <dgm:presLayoutVars>
          <dgm:chMax val="1"/>
          <dgm:dir/>
          <dgm:animLvl val="ctr"/>
          <dgm:resizeHandles val="exact"/>
        </dgm:presLayoutVars>
      </dgm:prSet>
      <dgm:spPr/>
    </dgm:pt>
    <dgm:pt modelId="{2FF0D495-6CF5-4BD4-ADF4-9964D33B7086}" type="pres">
      <dgm:prSet presAssocID="{746B80BD-1DEE-4E84-B15F-C3EEDF209694}" presName="centerShape" presStyleLbl="node0" presStyleIdx="0" presStyleCnt="1"/>
      <dgm:spPr/>
      <dgm:t>
        <a:bodyPr/>
        <a:lstStyle/>
        <a:p>
          <a:endParaRPr lang="ru-RU"/>
        </a:p>
      </dgm:t>
    </dgm:pt>
    <dgm:pt modelId="{52B79BEF-28EA-4B81-A4F6-E12D5F65871E}" type="pres">
      <dgm:prSet presAssocID="{6506864D-97F4-40DF-B5DE-49665CFAE8CC}" presName="node" presStyleLbl="node1" presStyleIdx="0" presStyleCnt="6">
        <dgm:presLayoutVars>
          <dgm:bulletEnabled val="1"/>
        </dgm:presLayoutVars>
      </dgm:prSet>
      <dgm:spPr/>
      <dgm:t>
        <a:bodyPr/>
        <a:lstStyle/>
        <a:p>
          <a:endParaRPr lang="ru-RU"/>
        </a:p>
      </dgm:t>
    </dgm:pt>
    <dgm:pt modelId="{58B83E88-1D1A-4623-980B-4C20098FE5EA}" type="pres">
      <dgm:prSet presAssocID="{6506864D-97F4-40DF-B5DE-49665CFAE8CC}" presName="dummy" presStyleCnt="0"/>
      <dgm:spPr/>
    </dgm:pt>
    <dgm:pt modelId="{D89AE925-AE43-47DB-8F19-69BA15FEF179}" type="pres">
      <dgm:prSet presAssocID="{B248E4F3-7604-41CC-B059-764099A98E6F}" presName="sibTrans" presStyleLbl="sibTrans2D1" presStyleIdx="0" presStyleCnt="6"/>
      <dgm:spPr/>
    </dgm:pt>
    <dgm:pt modelId="{0EA58A5D-08B0-46CD-AEB7-00A5E9DFB684}" type="pres">
      <dgm:prSet presAssocID="{6A064289-D70C-4EAC-A7B5-92B2993AD3CF}" presName="node" presStyleLbl="node1" presStyleIdx="1" presStyleCnt="6">
        <dgm:presLayoutVars>
          <dgm:bulletEnabled val="1"/>
        </dgm:presLayoutVars>
      </dgm:prSet>
      <dgm:spPr/>
      <dgm:t>
        <a:bodyPr/>
        <a:lstStyle/>
        <a:p>
          <a:endParaRPr lang="ru-RU"/>
        </a:p>
      </dgm:t>
    </dgm:pt>
    <dgm:pt modelId="{800E1B5F-C79B-4D8B-8E0E-0B9EBD87EA92}" type="pres">
      <dgm:prSet presAssocID="{6A064289-D70C-4EAC-A7B5-92B2993AD3CF}" presName="dummy" presStyleCnt="0"/>
      <dgm:spPr/>
    </dgm:pt>
    <dgm:pt modelId="{A3CE10B3-35A7-4B56-A670-81585CDCAEEC}" type="pres">
      <dgm:prSet presAssocID="{6A33925E-707E-4A01-A5DE-B077E5F45725}" presName="sibTrans" presStyleLbl="sibTrans2D1" presStyleIdx="1" presStyleCnt="6"/>
      <dgm:spPr/>
    </dgm:pt>
    <dgm:pt modelId="{13A0C33F-233B-4CFA-878C-8908E5EF3496}" type="pres">
      <dgm:prSet presAssocID="{2C14591E-1E8C-47F0-A68F-C54EBB406567}" presName="node" presStyleLbl="node1" presStyleIdx="2" presStyleCnt="6">
        <dgm:presLayoutVars>
          <dgm:bulletEnabled val="1"/>
        </dgm:presLayoutVars>
      </dgm:prSet>
      <dgm:spPr/>
      <dgm:t>
        <a:bodyPr/>
        <a:lstStyle/>
        <a:p>
          <a:endParaRPr lang="ru-RU"/>
        </a:p>
      </dgm:t>
    </dgm:pt>
    <dgm:pt modelId="{745568E3-6FEF-4A0E-BDD0-7074F0041A8F}" type="pres">
      <dgm:prSet presAssocID="{2C14591E-1E8C-47F0-A68F-C54EBB406567}" presName="dummy" presStyleCnt="0"/>
      <dgm:spPr/>
    </dgm:pt>
    <dgm:pt modelId="{AC113B7A-1FA1-4ADB-BC3F-E11746A9868E}" type="pres">
      <dgm:prSet presAssocID="{D1BE0455-D787-41C7-B525-4189C8663539}" presName="sibTrans" presStyleLbl="sibTrans2D1" presStyleIdx="2" presStyleCnt="6"/>
      <dgm:spPr/>
    </dgm:pt>
    <dgm:pt modelId="{454E914F-0977-4492-9F13-E7ED245F40F6}" type="pres">
      <dgm:prSet presAssocID="{00D2693E-A067-4E1F-9D1C-40A8D7B02603}" presName="node" presStyleLbl="node1" presStyleIdx="3" presStyleCnt="6">
        <dgm:presLayoutVars>
          <dgm:bulletEnabled val="1"/>
        </dgm:presLayoutVars>
      </dgm:prSet>
      <dgm:spPr/>
      <dgm:t>
        <a:bodyPr/>
        <a:lstStyle/>
        <a:p>
          <a:endParaRPr lang="ru-RU"/>
        </a:p>
      </dgm:t>
    </dgm:pt>
    <dgm:pt modelId="{94FD1A4D-735F-4396-A9BB-F8B3669FFACF}" type="pres">
      <dgm:prSet presAssocID="{00D2693E-A067-4E1F-9D1C-40A8D7B02603}" presName="dummy" presStyleCnt="0"/>
      <dgm:spPr/>
    </dgm:pt>
    <dgm:pt modelId="{41E4D01D-A49E-40DA-9F7D-91E883E2147B}" type="pres">
      <dgm:prSet presAssocID="{A41E41C4-5E66-42F6-993C-3CA35FE16955}" presName="sibTrans" presStyleLbl="sibTrans2D1" presStyleIdx="3" presStyleCnt="6"/>
      <dgm:spPr/>
    </dgm:pt>
    <dgm:pt modelId="{B96051AB-F7A4-4323-A86F-EE67C0E2B5F9}" type="pres">
      <dgm:prSet presAssocID="{7CB3ECE4-28A0-42A9-9119-015F091B237A}" presName="node" presStyleLbl="node1" presStyleIdx="4" presStyleCnt="6">
        <dgm:presLayoutVars>
          <dgm:bulletEnabled val="1"/>
        </dgm:presLayoutVars>
      </dgm:prSet>
      <dgm:spPr/>
      <dgm:t>
        <a:bodyPr/>
        <a:lstStyle/>
        <a:p>
          <a:endParaRPr lang="ru-RU"/>
        </a:p>
      </dgm:t>
    </dgm:pt>
    <dgm:pt modelId="{42578485-34B7-4572-8F89-8FF85DEC729C}" type="pres">
      <dgm:prSet presAssocID="{7CB3ECE4-28A0-42A9-9119-015F091B237A}" presName="dummy" presStyleCnt="0"/>
      <dgm:spPr/>
    </dgm:pt>
    <dgm:pt modelId="{13B01015-BD92-4C41-8AB9-EFEA32B94723}" type="pres">
      <dgm:prSet presAssocID="{D15FEDC9-66AB-4D96-8D19-231AE5BA7721}" presName="sibTrans" presStyleLbl="sibTrans2D1" presStyleIdx="4" presStyleCnt="6"/>
      <dgm:spPr/>
    </dgm:pt>
    <dgm:pt modelId="{71D264FB-39CD-4CFA-822E-2457AD1743EC}" type="pres">
      <dgm:prSet presAssocID="{D1A35AF9-6AA5-4DF8-AFF4-8E0C41FFD578}" presName="node" presStyleLbl="node1" presStyleIdx="5" presStyleCnt="6">
        <dgm:presLayoutVars>
          <dgm:bulletEnabled val="1"/>
        </dgm:presLayoutVars>
      </dgm:prSet>
      <dgm:spPr/>
      <dgm:t>
        <a:bodyPr/>
        <a:lstStyle/>
        <a:p>
          <a:endParaRPr lang="ru-RU"/>
        </a:p>
      </dgm:t>
    </dgm:pt>
    <dgm:pt modelId="{178FCB3E-251C-49DA-AA6E-6F508C18C38A}" type="pres">
      <dgm:prSet presAssocID="{D1A35AF9-6AA5-4DF8-AFF4-8E0C41FFD578}" presName="dummy" presStyleCnt="0"/>
      <dgm:spPr/>
    </dgm:pt>
    <dgm:pt modelId="{215D7BA0-7431-49BE-A566-0992575EAC53}" type="pres">
      <dgm:prSet presAssocID="{F48774B2-4134-41C1-9E38-9E4E407B7B0A}" presName="sibTrans" presStyleLbl="sibTrans2D1" presStyleIdx="5" presStyleCnt="6"/>
      <dgm:spPr/>
    </dgm:pt>
  </dgm:ptLst>
  <dgm:cxnLst>
    <dgm:cxn modelId="{ABB0A572-E73D-4FFE-92D7-D7BCE590BA10}" srcId="{746B80BD-1DEE-4E84-B15F-C3EEDF209694}" destId="{7CB3ECE4-28A0-42A9-9119-015F091B237A}" srcOrd="4" destOrd="0" parTransId="{0566BA0F-9758-482D-A2D4-9F6D03517532}" sibTransId="{D15FEDC9-66AB-4D96-8D19-231AE5BA7721}"/>
    <dgm:cxn modelId="{998E6093-FFFB-41FE-B72F-3768319BED63}" type="presOf" srcId="{6A33925E-707E-4A01-A5DE-B077E5F45725}" destId="{A3CE10B3-35A7-4B56-A670-81585CDCAEEC}" srcOrd="0" destOrd="0" presId="urn:microsoft.com/office/officeart/2005/8/layout/radial6"/>
    <dgm:cxn modelId="{A61CA1EA-25DE-4959-89AE-26BAACCAD0CF}" type="presOf" srcId="{7CB3ECE4-28A0-42A9-9119-015F091B237A}" destId="{B96051AB-F7A4-4323-A86F-EE67C0E2B5F9}" srcOrd="0" destOrd="0" presId="urn:microsoft.com/office/officeart/2005/8/layout/radial6"/>
    <dgm:cxn modelId="{DFDA3042-1ABC-4C78-9937-5F88E67E6D85}" type="presOf" srcId="{6A064289-D70C-4EAC-A7B5-92B2993AD3CF}" destId="{0EA58A5D-08B0-46CD-AEB7-00A5E9DFB684}" srcOrd="0" destOrd="0" presId="urn:microsoft.com/office/officeart/2005/8/layout/radial6"/>
    <dgm:cxn modelId="{A9F6A431-CF0A-4FA9-8542-3B08523C4F29}" type="presOf" srcId="{B248E4F3-7604-41CC-B059-764099A98E6F}" destId="{D89AE925-AE43-47DB-8F19-69BA15FEF179}" srcOrd="0" destOrd="0" presId="urn:microsoft.com/office/officeart/2005/8/layout/radial6"/>
    <dgm:cxn modelId="{29D5BB2B-FCCA-4C60-99AF-FE92FC43220C}" type="presOf" srcId="{00D2693E-A067-4E1F-9D1C-40A8D7B02603}" destId="{454E914F-0977-4492-9F13-E7ED245F40F6}" srcOrd="0" destOrd="0" presId="urn:microsoft.com/office/officeart/2005/8/layout/radial6"/>
    <dgm:cxn modelId="{0FF8249A-76E7-4676-93EF-C5D7CB779A0E}" type="presOf" srcId="{D1BE0455-D787-41C7-B525-4189C8663539}" destId="{AC113B7A-1FA1-4ADB-BC3F-E11746A9868E}" srcOrd="0" destOrd="0" presId="urn:microsoft.com/office/officeart/2005/8/layout/radial6"/>
    <dgm:cxn modelId="{E7C3E6E3-4AB5-4C01-8F12-7885DEECFC39}" srcId="{FCB9BA0F-15F5-4E87-A647-59D5CF1FD741}" destId="{746B80BD-1DEE-4E84-B15F-C3EEDF209694}" srcOrd="0" destOrd="0" parTransId="{CC6D654C-567E-4A04-B93D-2F7F5BCBDC37}" sibTransId="{EDB68624-157E-4383-A208-ED512A023403}"/>
    <dgm:cxn modelId="{A17E6AB7-8F9A-45CC-81EC-FFD1EF495732}" type="presOf" srcId="{D15FEDC9-66AB-4D96-8D19-231AE5BA7721}" destId="{13B01015-BD92-4C41-8AB9-EFEA32B94723}" srcOrd="0" destOrd="0" presId="urn:microsoft.com/office/officeart/2005/8/layout/radial6"/>
    <dgm:cxn modelId="{B6CF7100-4982-4ED0-9DBA-BEA627DB14BE}" type="presOf" srcId="{D1A35AF9-6AA5-4DF8-AFF4-8E0C41FFD578}" destId="{71D264FB-39CD-4CFA-822E-2457AD1743EC}" srcOrd="0" destOrd="0" presId="urn:microsoft.com/office/officeart/2005/8/layout/radial6"/>
    <dgm:cxn modelId="{403520B6-E52C-4221-9C2C-957DA0CFDBC5}" type="presOf" srcId="{6506864D-97F4-40DF-B5DE-49665CFAE8CC}" destId="{52B79BEF-28EA-4B81-A4F6-E12D5F65871E}" srcOrd="0" destOrd="0" presId="urn:microsoft.com/office/officeart/2005/8/layout/radial6"/>
    <dgm:cxn modelId="{C6A0C900-FE0D-4448-928D-12C19F0C4F65}" type="presOf" srcId="{2C14591E-1E8C-47F0-A68F-C54EBB406567}" destId="{13A0C33F-233B-4CFA-878C-8908E5EF3496}" srcOrd="0" destOrd="0" presId="urn:microsoft.com/office/officeart/2005/8/layout/radial6"/>
    <dgm:cxn modelId="{7F65BDBA-3632-405D-A5B9-E0D894D33255}" type="presOf" srcId="{A41E41C4-5E66-42F6-993C-3CA35FE16955}" destId="{41E4D01D-A49E-40DA-9F7D-91E883E2147B}" srcOrd="0" destOrd="0" presId="urn:microsoft.com/office/officeart/2005/8/layout/radial6"/>
    <dgm:cxn modelId="{E39CF334-D31F-42DE-BA7C-57A2A3A7991D}" srcId="{746B80BD-1DEE-4E84-B15F-C3EEDF209694}" destId="{2C14591E-1E8C-47F0-A68F-C54EBB406567}" srcOrd="2" destOrd="0" parTransId="{E4850948-E962-4424-9800-95A409A28626}" sibTransId="{D1BE0455-D787-41C7-B525-4189C8663539}"/>
    <dgm:cxn modelId="{DAD9857A-F40C-4F4F-B549-42862FC72B94}" srcId="{746B80BD-1DEE-4E84-B15F-C3EEDF209694}" destId="{D1A35AF9-6AA5-4DF8-AFF4-8E0C41FFD578}" srcOrd="5" destOrd="0" parTransId="{47028AB8-04A2-4A81-9BFB-8446955CB0A1}" sibTransId="{F48774B2-4134-41C1-9E38-9E4E407B7B0A}"/>
    <dgm:cxn modelId="{29F24A65-A830-499D-A12C-EF0C9396CDF4}" type="presOf" srcId="{F48774B2-4134-41C1-9E38-9E4E407B7B0A}" destId="{215D7BA0-7431-49BE-A566-0992575EAC53}" srcOrd="0" destOrd="0" presId="urn:microsoft.com/office/officeart/2005/8/layout/radial6"/>
    <dgm:cxn modelId="{E778CB3B-FC71-4423-A2B1-F7B05B7EB610}" srcId="{746B80BD-1DEE-4E84-B15F-C3EEDF209694}" destId="{00D2693E-A067-4E1F-9D1C-40A8D7B02603}" srcOrd="3" destOrd="0" parTransId="{C3AF84CB-D7A4-4007-B5C6-E3AA1D4E79BE}" sibTransId="{A41E41C4-5E66-42F6-993C-3CA35FE16955}"/>
    <dgm:cxn modelId="{B0BE3400-287A-4FBB-A07A-921C00E1E12F}" type="presOf" srcId="{746B80BD-1DEE-4E84-B15F-C3EEDF209694}" destId="{2FF0D495-6CF5-4BD4-ADF4-9964D33B7086}" srcOrd="0" destOrd="0" presId="urn:microsoft.com/office/officeart/2005/8/layout/radial6"/>
    <dgm:cxn modelId="{2E0EA967-01DF-437B-8235-1613CDE10E49}" srcId="{746B80BD-1DEE-4E84-B15F-C3EEDF209694}" destId="{6506864D-97F4-40DF-B5DE-49665CFAE8CC}" srcOrd="0" destOrd="0" parTransId="{593672D3-DF6A-4CB5-A7F3-3D96F822C39A}" sibTransId="{B248E4F3-7604-41CC-B059-764099A98E6F}"/>
    <dgm:cxn modelId="{E26E1C42-BFEF-4346-8176-9A7EC49E35CB}" srcId="{746B80BD-1DEE-4E84-B15F-C3EEDF209694}" destId="{6A064289-D70C-4EAC-A7B5-92B2993AD3CF}" srcOrd="1" destOrd="0" parTransId="{E641A779-F219-4375-9B34-39B738172AC8}" sibTransId="{6A33925E-707E-4A01-A5DE-B077E5F45725}"/>
    <dgm:cxn modelId="{1235C6B2-9A78-477A-AF70-67659326B1E0}" type="presOf" srcId="{FCB9BA0F-15F5-4E87-A647-59D5CF1FD741}" destId="{A7BACED1-EA44-403A-831D-A4BBFF13D53E}" srcOrd="0" destOrd="0" presId="urn:microsoft.com/office/officeart/2005/8/layout/radial6"/>
    <dgm:cxn modelId="{4118984F-442C-452F-9531-034D7985457C}" type="presParOf" srcId="{A7BACED1-EA44-403A-831D-A4BBFF13D53E}" destId="{2FF0D495-6CF5-4BD4-ADF4-9964D33B7086}" srcOrd="0" destOrd="0" presId="urn:microsoft.com/office/officeart/2005/8/layout/radial6"/>
    <dgm:cxn modelId="{EC00D8A0-1D5F-4B50-AC15-C46C81603B26}" type="presParOf" srcId="{A7BACED1-EA44-403A-831D-A4BBFF13D53E}" destId="{52B79BEF-28EA-4B81-A4F6-E12D5F65871E}" srcOrd="1" destOrd="0" presId="urn:microsoft.com/office/officeart/2005/8/layout/radial6"/>
    <dgm:cxn modelId="{C48BB672-0D4D-45B0-B684-A1879A822D8C}" type="presParOf" srcId="{A7BACED1-EA44-403A-831D-A4BBFF13D53E}" destId="{58B83E88-1D1A-4623-980B-4C20098FE5EA}" srcOrd="2" destOrd="0" presId="urn:microsoft.com/office/officeart/2005/8/layout/radial6"/>
    <dgm:cxn modelId="{8ECAA54D-40AD-43F5-9C21-B7BF61A7E5A7}" type="presParOf" srcId="{A7BACED1-EA44-403A-831D-A4BBFF13D53E}" destId="{D89AE925-AE43-47DB-8F19-69BA15FEF179}" srcOrd="3" destOrd="0" presId="urn:microsoft.com/office/officeart/2005/8/layout/radial6"/>
    <dgm:cxn modelId="{68616329-549E-4D92-ADF9-19BDA5D0811E}" type="presParOf" srcId="{A7BACED1-EA44-403A-831D-A4BBFF13D53E}" destId="{0EA58A5D-08B0-46CD-AEB7-00A5E9DFB684}" srcOrd="4" destOrd="0" presId="urn:microsoft.com/office/officeart/2005/8/layout/radial6"/>
    <dgm:cxn modelId="{6F3E9793-8911-4429-9336-7ADB780730DB}" type="presParOf" srcId="{A7BACED1-EA44-403A-831D-A4BBFF13D53E}" destId="{800E1B5F-C79B-4D8B-8E0E-0B9EBD87EA92}" srcOrd="5" destOrd="0" presId="urn:microsoft.com/office/officeart/2005/8/layout/radial6"/>
    <dgm:cxn modelId="{93425A5A-44AA-4394-9182-0CD417888896}" type="presParOf" srcId="{A7BACED1-EA44-403A-831D-A4BBFF13D53E}" destId="{A3CE10B3-35A7-4B56-A670-81585CDCAEEC}" srcOrd="6" destOrd="0" presId="urn:microsoft.com/office/officeart/2005/8/layout/radial6"/>
    <dgm:cxn modelId="{7651E775-49A7-4BAF-AC20-BAF4514A6FA7}" type="presParOf" srcId="{A7BACED1-EA44-403A-831D-A4BBFF13D53E}" destId="{13A0C33F-233B-4CFA-878C-8908E5EF3496}" srcOrd="7" destOrd="0" presId="urn:microsoft.com/office/officeart/2005/8/layout/radial6"/>
    <dgm:cxn modelId="{59FA92EE-4F85-4B7F-8D25-378B2B91BE17}" type="presParOf" srcId="{A7BACED1-EA44-403A-831D-A4BBFF13D53E}" destId="{745568E3-6FEF-4A0E-BDD0-7074F0041A8F}" srcOrd="8" destOrd="0" presId="urn:microsoft.com/office/officeart/2005/8/layout/radial6"/>
    <dgm:cxn modelId="{1FB69974-E6C3-494E-8D86-56696BD6C53C}" type="presParOf" srcId="{A7BACED1-EA44-403A-831D-A4BBFF13D53E}" destId="{AC113B7A-1FA1-4ADB-BC3F-E11746A9868E}" srcOrd="9" destOrd="0" presId="urn:microsoft.com/office/officeart/2005/8/layout/radial6"/>
    <dgm:cxn modelId="{06AC4CCB-7D6D-460D-9F7F-F40FAB2CD6D2}" type="presParOf" srcId="{A7BACED1-EA44-403A-831D-A4BBFF13D53E}" destId="{454E914F-0977-4492-9F13-E7ED245F40F6}" srcOrd="10" destOrd="0" presId="urn:microsoft.com/office/officeart/2005/8/layout/radial6"/>
    <dgm:cxn modelId="{561D6C84-7C52-46AF-A287-0C5A71F2EB34}" type="presParOf" srcId="{A7BACED1-EA44-403A-831D-A4BBFF13D53E}" destId="{94FD1A4D-735F-4396-A9BB-F8B3669FFACF}" srcOrd="11" destOrd="0" presId="urn:microsoft.com/office/officeart/2005/8/layout/radial6"/>
    <dgm:cxn modelId="{3BFD7989-61E8-447D-92F8-F8F3EE4E2F45}" type="presParOf" srcId="{A7BACED1-EA44-403A-831D-A4BBFF13D53E}" destId="{41E4D01D-A49E-40DA-9F7D-91E883E2147B}" srcOrd="12" destOrd="0" presId="urn:microsoft.com/office/officeart/2005/8/layout/radial6"/>
    <dgm:cxn modelId="{8BFA1059-D0F0-49DA-8C6F-343087E610DA}" type="presParOf" srcId="{A7BACED1-EA44-403A-831D-A4BBFF13D53E}" destId="{B96051AB-F7A4-4323-A86F-EE67C0E2B5F9}" srcOrd="13" destOrd="0" presId="urn:microsoft.com/office/officeart/2005/8/layout/radial6"/>
    <dgm:cxn modelId="{3A609079-531C-4572-A4B9-11B97F737763}" type="presParOf" srcId="{A7BACED1-EA44-403A-831D-A4BBFF13D53E}" destId="{42578485-34B7-4572-8F89-8FF85DEC729C}" srcOrd="14" destOrd="0" presId="urn:microsoft.com/office/officeart/2005/8/layout/radial6"/>
    <dgm:cxn modelId="{9FDA163A-0A5D-4C6F-ABFA-D16E6FE6CDD3}" type="presParOf" srcId="{A7BACED1-EA44-403A-831D-A4BBFF13D53E}" destId="{13B01015-BD92-4C41-8AB9-EFEA32B94723}" srcOrd="15" destOrd="0" presId="urn:microsoft.com/office/officeart/2005/8/layout/radial6"/>
    <dgm:cxn modelId="{617CB6F6-9D39-41F0-BBC9-FA3F0ED2D404}" type="presParOf" srcId="{A7BACED1-EA44-403A-831D-A4BBFF13D53E}" destId="{71D264FB-39CD-4CFA-822E-2457AD1743EC}" srcOrd="16" destOrd="0" presId="urn:microsoft.com/office/officeart/2005/8/layout/radial6"/>
    <dgm:cxn modelId="{5CB52846-460D-4A12-AE70-416E38BD7235}" type="presParOf" srcId="{A7BACED1-EA44-403A-831D-A4BBFF13D53E}" destId="{178FCB3E-251C-49DA-AA6E-6F508C18C38A}" srcOrd="17" destOrd="0" presId="urn:microsoft.com/office/officeart/2005/8/layout/radial6"/>
    <dgm:cxn modelId="{96575603-66A5-49D8-86B8-34289ADEE083}" type="presParOf" srcId="{A7BACED1-EA44-403A-831D-A4BBFF13D53E}" destId="{215D7BA0-7431-49BE-A566-0992575EAC53}" srcOrd="18" destOrd="0" presId="urn:microsoft.com/office/officeart/2005/8/layout/radial6"/>
  </dgm:cxnLst>
  <dgm:bg/>
  <dgm:whole/>
</dgm:dataModel>
</file>

<file path=ppt/diagrams/data5.xml><?xml version="1.0" encoding="utf-8"?>
<dgm:dataModel xmlns:dgm="http://schemas.openxmlformats.org/drawingml/2006/diagram" xmlns:a="http://schemas.openxmlformats.org/drawingml/2006/main">
  <dgm:ptLst>
    <dgm:pt modelId="{42B105C5-949C-4F54-9DC0-9D2DDB6EF77F}"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ru-RU"/>
        </a:p>
      </dgm:t>
    </dgm:pt>
    <dgm:pt modelId="{B67DAF87-F450-4B39-8A74-CDB14ABD4EC0}">
      <dgm:prSet phldrT="[Текст]" custT="1">
        <dgm:style>
          <a:lnRef idx="1">
            <a:schemeClr val="accent1"/>
          </a:lnRef>
          <a:fillRef idx="2">
            <a:schemeClr val="accent1"/>
          </a:fillRef>
          <a:effectRef idx="1">
            <a:schemeClr val="accent1"/>
          </a:effectRef>
          <a:fontRef idx="minor">
            <a:schemeClr val="dk1"/>
          </a:fontRef>
        </dgm:style>
      </dgm:prSet>
      <dgm:spPr/>
      <dgm:t>
        <a:bodyPr/>
        <a:lstStyle/>
        <a:p>
          <a:r>
            <a:rPr lang="kk-KZ" sz="1400" b="1" dirty="0" smtClean="0">
              <a:latin typeface="Times New Roman" pitchFamily="18" charset="0"/>
              <a:cs typeface="Times New Roman" pitchFamily="18" charset="0"/>
            </a:rPr>
            <a:t>Сабақтарды жаңартылған тәсілдермен жоспарлау</a:t>
          </a:r>
          <a:endParaRPr lang="ru-RU" sz="1400" dirty="0">
            <a:latin typeface="Times New Roman" pitchFamily="18" charset="0"/>
            <a:cs typeface="Times New Roman" pitchFamily="18" charset="0"/>
          </a:endParaRPr>
        </a:p>
      </dgm:t>
    </dgm:pt>
    <dgm:pt modelId="{F283E3E4-C4CB-40C5-9734-3D946932A541}" type="parTrans" cxnId="{43EEFDCD-0756-48C1-A8DA-5444AEEF060C}">
      <dgm:prSet/>
      <dgm:spPr/>
      <dgm:t>
        <a:bodyPr/>
        <a:lstStyle/>
        <a:p>
          <a:endParaRPr lang="ru-RU"/>
        </a:p>
      </dgm:t>
    </dgm:pt>
    <dgm:pt modelId="{1F24295B-A82A-44FC-80AC-F510DB1BCE85}" type="sibTrans" cxnId="{43EEFDCD-0756-48C1-A8DA-5444AEEF060C}">
      <dgm:prSet/>
      <dgm:spPr/>
      <dgm:t>
        <a:bodyPr/>
        <a:lstStyle/>
        <a:p>
          <a:endParaRPr lang="ru-RU"/>
        </a:p>
      </dgm:t>
    </dgm:pt>
    <dgm:pt modelId="{64196DBA-E1AD-4993-9786-4ED920AEA690}">
      <dgm:prSet phldrT="[Текст]" custT="1">
        <dgm:style>
          <a:lnRef idx="1">
            <a:schemeClr val="accent1"/>
          </a:lnRef>
          <a:fillRef idx="2">
            <a:schemeClr val="accent1"/>
          </a:fillRef>
          <a:effectRef idx="1">
            <a:schemeClr val="accent1"/>
          </a:effectRef>
          <a:fontRef idx="minor">
            <a:schemeClr val="dk1"/>
          </a:fontRef>
        </dgm:style>
      </dgm:prSet>
      <dgm:spPr/>
      <dgm:t>
        <a:bodyPr/>
        <a:lstStyle/>
        <a:p>
          <a:r>
            <a:rPr lang="kk-KZ" sz="1400" dirty="0" smtClean="0">
              <a:latin typeface="Times New Roman" pitchFamily="18" charset="0"/>
              <a:cs typeface="Times New Roman" pitchFamily="18" charset="0"/>
            </a:rPr>
            <a:t>Курс өткен педагогтер сабақты дәстүрлі оқыту әдістерінен жаңашыл технологияларға қарай бейімдей бастайды. Бұл олардың сабақ жоспарына  рефлексия, дифференциация, критериалды бағалау сияқты элементтерді қосуына мүмкіндік береді.</a:t>
          </a:r>
          <a:endParaRPr lang="ru-RU" sz="1400" dirty="0">
            <a:latin typeface="Times New Roman" pitchFamily="18" charset="0"/>
            <a:cs typeface="Times New Roman" pitchFamily="18" charset="0"/>
          </a:endParaRPr>
        </a:p>
      </dgm:t>
    </dgm:pt>
    <dgm:pt modelId="{6E530F7D-2918-4008-894B-4DC79671BB8B}" type="parTrans" cxnId="{699A1D71-D5D5-4034-B318-46E3A758F681}">
      <dgm:prSet/>
      <dgm:spPr/>
      <dgm:t>
        <a:bodyPr/>
        <a:lstStyle/>
        <a:p>
          <a:endParaRPr lang="ru-RU"/>
        </a:p>
      </dgm:t>
    </dgm:pt>
    <dgm:pt modelId="{BC5C1C71-8646-41A9-A406-50932B2B745A}" type="sibTrans" cxnId="{699A1D71-D5D5-4034-B318-46E3A758F681}">
      <dgm:prSet/>
      <dgm:spPr/>
      <dgm:t>
        <a:bodyPr/>
        <a:lstStyle/>
        <a:p>
          <a:endParaRPr lang="ru-RU"/>
        </a:p>
      </dgm:t>
    </dgm:pt>
    <dgm:pt modelId="{7AAB23A2-78AD-4C23-AE0C-113EBD5BF27C}">
      <dgm:prSet phldrT="[Текст]" custT="1">
        <dgm:style>
          <a:lnRef idx="1">
            <a:schemeClr val="accent1"/>
          </a:lnRef>
          <a:fillRef idx="2">
            <a:schemeClr val="accent1"/>
          </a:fillRef>
          <a:effectRef idx="1">
            <a:schemeClr val="accent1"/>
          </a:effectRef>
          <a:fontRef idx="minor">
            <a:schemeClr val="dk1"/>
          </a:fontRef>
        </dgm:style>
      </dgm:prSet>
      <dgm:spPr/>
      <dgm:t>
        <a:bodyPr/>
        <a:lstStyle/>
        <a:p>
          <a:r>
            <a:rPr lang="kk-KZ" sz="1400" b="1" dirty="0" smtClean="0">
              <a:latin typeface="Times New Roman" pitchFamily="18" charset="0"/>
              <a:cs typeface="Times New Roman" pitchFamily="18" charset="0"/>
            </a:rPr>
            <a:t>Кәсіби құзыреттілікті дамыту</a:t>
          </a:r>
          <a:endParaRPr lang="ru-RU" sz="1400" dirty="0">
            <a:latin typeface="Times New Roman" pitchFamily="18" charset="0"/>
            <a:cs typeface="Times New Roman" pitchFamily="18" charset="0"/>
          </a:endParaRPr>
        </a:p>
      </dgm:t>
    </dgm:pt>
    <dgm:pt modelId="{77C35AEB-F968-417F-A8E1-6D486A4AA9B9}" type="parTrans" cxnId="{2EB7F9C2-DD48-4B70-B9BD-D0F799664C71}">
      <dgm:prSet/>
      <dgm:spPr/>
      <dgm:t>
        <a:bodyPr/>
        <a:lstStyle/>
        <a:p>
          <a:endParaRPr lang="ru-RU"/>
        </a:p>
      </dgm:t>
    </dgm:pt>
    <dgm:pt modelId="{F94CE08E-7E5D-4965-811A-7B0B502D56A1}" type="sibTrans" cxnId="{2EB7F9C2-DD48-4B70-B9BD-D0F799664C71}">
      <dgm:prSet/>
      <dgm:spPr/>
      <dgm:t>
        <a:bodyPr/>
        <a:lstStyle/>
        <a:p>
          <a:endParaRPr lang="ru-RU"/>
        </a:p>
      </dgm:t>
    </dgm:pt>
    <dgm:pt modelId="{B64A6BB5-B68F-4D98-9D7F-572098FDDF72}">
      <dgm:prSet phldrT="[Текст]" custT="1">
        <dgm:style>
          <a:lnRef idx="1">
            <a:schemeClr val="accent1"/>
          </a:lnRef>
          <a:fillRef idx="2">
            <a:schemeClr val="accent1"/>
          </a:fillRef>
          <a:effectRef idx="1">
            <a:schemeClr val="accent1"/>
          </a:effectRef>
          <a:fontRef idx="minor">
            <a:schemeClr val="dk1"/>
          </a:fontRef>
        </dgm:style>
      </dgm:prSet>
      <dgm:spPr/>
      <dgm:t>
        <a:bodyPr/>
        <a:lstStyle/>
        <a:p>
          <a:r>
            <a:rPr lang="kk-KZ" sz="1400" dirty="0" smtClean="0">
              <a:latin typeface="Times New Roman" pitchFamily="18" charset="0"/>
              <a:cs typeface="Times New Roman" pitchFamily="18" charset="0"/>
            </a:rPr>
            <a:t>Курстан кейін педагогтер  тек оқу процесін ғана емес, өзін-өзі басқару, кәсіби мақсаттар қою, жеке дамудың жаңа бағыттарын анықтау сияқты дағдыларды меңгереді.</a:t>
          </a:r>
          <a:endParaRPr lang="ru-RU" sz="1400" dirty="0">
            <a:latin typeface="Times New Roman" pitchFamily="18" charset="0"/>
            <a:cs typeface="Times New Roman" pitchFamily="18" charset="0"/>
          </a:endParaRPr>
        </a:p>
      </dgm:t>
    </dgm:pt>
    <dgm:pt modelId="{A80C247E-3270-4E14-8820-DB13C5331B7C}" type="parTrans" cxnId="{6B7DBA64-E893-4FE7-A4BE-685DEEB646D7}">
      <dgm:prSet/>
      <dgm:spPr/>
      <dgm:t>
        <a:bodyPr/>
        <a:lstStyle/>
        <a:p>
          <a:endParaRPr lang="ru-RU"/>
        </a:p>
      </dgm:t>
    </dgm:pt>
    <dgm:pt modelId="{725DC1CD-7199-416A-8576-55CAA42AEA02}" type="sibTrans" cxnId="{6B7DBA64-E893-4FE7-A4BE-685DEEB646D7}">
      <dgm:prSet/>
      <dgm:spPr/>
      <dgm:t>
        <a:bodyPr/>
        <a:lstStyle/>
        <a:p>
          <a:endParaRPr lang="ru-RU"/>
        </a:p>
      </dgm:t>
    </dgm:pt>
    <dgm:pt modelId="{748AFD8F-5EA2-4742-A63D-80D0B1570E68}">
      <dgm:prSet phldrT="[Текст]" custT="1">
        <dgm:style>
          <a:lnRef idx="1">
            <a:schemeClr val="accent1"/>
          </a:lnRef>
          <a:fillRef idx="2">
            <a:schemeClr val="accent1"/>
          </a:fillRef>
          <a:effectRef idx="1">
            <a:schemeClr val="accent1"/>
          </a:effectRef>
          <a:fontRef idx="minor">
            <a:schemeClr val="dk1"/>
          </a:fontRef>
        </dgm:style>
      </dgm:prSet>
      <dgm:spPr/>
      <dgm:t>
        <a:bodyPr/>
        <a:lstStyle/>
        <a:p>
          <a:r>
            <a:rPr lang="kk-KZ" sz="1400" b="1" dirty="0" smtClean="0">
              <a:latin typeface="Times New Roman" pitchFamily="18" charset="0"/>
              <a:cs typeface="Times New Roman" pitchFamily="18" charset="0"/>
            </a:rPr>
            <a:t>Коллегиалды тәжірибе алмасу</a:t>
          </a:r>
          <a:endParaRPr lang="ru-RU" sz="1400" dirty="0">
            <a:latin typeface="Times New Roman" pitchFamily="18" charset="0"/>
            <a:cs typeface="Times New Roman" pitchFamily="18" charset="0"/>
          </a:endParaRPr>
        </a:p>
      </dgm:t>
    </dgm:pt>
    <dgm:pt modelId="{2D20F6AB-3F83-480A-8CE3-2D62B9D26B5B}" type="parTrans" cxnId="{6F717744-4E75-49B0-BC7B-AE287A4AF65A}">
      <dgm:prSet/>
      <dgm:spPr/>
      <dgm:t>
        <a:bodyPr/>
        <a:lstStyle/>
        <a:p>
          <a:endParaRPr lang="ru-RU"/>
        </a:p>
      </dgm:t>
    </dgm:pt>
    <dgm:pt modelId="{175EA5AB-F22F-4161-8CDF-7F04B4D71E8E}" type="sibTrans" cxnId="{6F717744-4E75-49B0-BC7B-AE287A4AF65A}">
      <dgm:prSet/>
      <dgm:spPr/>
      <dgm:t>
        <a:bodyPr/>
        <a:lstStyle/>
        <a:p>
          <a:endParaRPr lang="ru-RU"/>
        </a:p>
      </dgm:t>
    </dgm:pt>
    <dgm:pt modelId="{88D2C8D4-7396-46A2-AC93-646CA588DD10}">
      <dgm:prSet phldrT="[Текст]" custT="1">
        <dgm:style>
          <a:lnRef idx="1">
            <a:schemeClr val="accent1"/>
          </a:lnRef>
          <a:fillRef idx="2">
            <a:schemeClr val="accent1"/>
          </a:fillRef>
          <a:effectRef idx="1">
            <a:schemeClr val="accent1"/>
          </a:effectRef>
          <a:fontRef idx="minor">
            <a:schemeClr val="dk1"/>
          </a:fontRef>
        </dgm:style>
      </dgm:prSet>
      <dgm:spPr/>
      <dgm:t>
        <a:bodyPr/>
        <a:lstStyle/>
        <a:p>
          <a:endParaRPr lang="ru-RU" sz="1400" dirty="0">
            <a:latin typeface="Times New Roman" pitchFamily="18" charset="0"/>
            <a:cs typeface="Times New Roman" pitchFamily="18" charset="0"/>
          </a:endParaRPr>
        </a:p>
      </dgm:t>
    </dgm:pt>
    <dgm:pt modelId="{A8D886EF-5080-45A4-AE77-6F7B44145587}" type="parTrans" cxnId="{08892EBE-1FB0-49AB-A068-E536A5D23A07}">
      <dgm:prSet/>
      <dgm:spPr/>
      <dgm:t>
        <a:bodyPr/>
        <a:lstStyle/>
        <a:p>
          <a:endParaRPr lang="ru-RU"/>
        </a:p>
      </dgm:t>
    </dgm:pt>
    <dgm:pt modelId="{9B9FC454-53CA-4B4D-8F58-CD210CB1D591}" type="sibTrans" cxnId="{08892EBE-1FB0-49AB-A068-E536A5D23A07}">
      <dgm:prSet/>
      <dgm:spPr/>
      <dgm:t>
        <a:bodyPr/>
        <a:lstStyle/>
        <a:p>
          <a:endParaRPr lang="ru-RU"/>
        </a:p>
      </dgm:t>
    </dgm:pt>
    <dgm:pt modelId="{06FFFD8B-0D08-4972-B3E0-A35FB4486C59}">
      <dgm:prSet phldrT="[Текст]" custT="1">
        <dgm:style>
          <a:lnRef idx="1">
            <a:schemeClr val="accent1"/>
          </a:lnRef>
          <a:fillRef idx="2">
            <a:schemeClr val="accent1"/>
          </a:fillRef>
          <a:effectRef idx="1">
            <a:schemeClr val="accent1"/>
          </a:effectRef>
          <a:fontRef idx="minor">
            <a:schemeClr val="dk1"/>
          </a:fontRef>
        </dgm:style>
      </dgm:prSet>
      <dgm:spPr/>
      <dgm:t>
        <a:bodyPr/>
        <a:lstStyle/>
        <a:p>
          <a:endParaRPr lang="ru-RU" sz="1400" dirty="0">
            <a:latin typeface="Times New Roman" pitchFamily="18" charset="0"/>
            <a:cs typeface="Times New Roman" pitchFamily="18" charset="0"/>
          </a:endParaRPr>
        </a:p>
      </dgm:t>
    </dgm:pt>
    <dgm:pt modelId="{A2EADE4A-6A2A-47C4-A5CA-2C98F3F0D08C}" type="parTrans" cxnId="{07589536-D578-406C-9914-8E62BFD52C1E}">
      <dgm:prSet/>
      <dgm:spPr/>
      <dgm:t>
        <a:bodyPr/>
        <a:lstStyle/>
        <a:p>
          <a:endParaRPr lang="ru-RU"/>
        </a:p>
      </dgm:t>
    </dgm:pt>
    <dgm:pt modelId="{1493BF7A-A5FE-4FE1-94D7-FC7AF377F850}" type="sibTrans" cxnId="{07589536-D578-406C-9914-8E62BFD52C1E}">
      <dgm:prSet/>
      <dgm:spPr/>
      <dgm:t>
        <a:bodyPr/>
        <a:lstStyle/>
        <a:p>
          <a:endParaRPr lang="ru-RU"/>
        </a:p>
      </dgm:t>
    </dgm:pt>
    <dgm:pt modelId="{B187AADA-7B34-4B51-B34F-95BAFFA3DBA4}">
      <dgm:prSet phldrT="[Текст]" custT="1">
        <dgm:style>
          <a:lnRef idx="1">
            <a:schemeClr val="accent1"/>
          </a:lnRef>
          <a:fillRef idx="2">
            <a:schemeClr val="accent1"/>
          </a:fillRef>
          <a:effectRef idx="1">
            <a:schemeClr val="accent1"/>
          </a:effectRef>
          <a:fontRef idx="minor">
            <a:schemeClr val="dk1"/>
          </a:fontRef>
        </dgm:style>
      </dgm:prSet>
      <dgm:spPr/>
      <dgm:t>
        <a:bodyPr/>
        <a:lstStyle/>
        <a:p>
          <a:r>
            <a:rPr lang="kk-KZ" sz="1400" b="1" dirty="0" smtClean="0">
              <a:latin typeface="Times New Roman" pitchFamily="18" charset="0"/>
              <a:cs typeface="Times New Roman" pitchFamily="18" charset="0"/>
            </a:rPr>
            <a:t>Курстардың мотивацияға әсері</a:t>
          </a:r>
          <a:endParaRPr lang="ru-RU" sz="1400" dirty="0">
            <a:latin typeface="Times New Roman" pitchFamily="18" charset="0"/>
            <a:cs typeface="Times New Roman" pitchFamily="18" charset="0"/>
          </a:endParaRPr>
        </a:p>
      </dgm:t>
    </dgm:pt>
    <dgm:pt modelId="{BD6EE468-202A-45C2-B9EA-826A53A6912D}" type="parTrans" cxnId="{9CA132BB-5534-4EBE-81DC-EC7612635EF2}">
      <dgm:prSet/>
      <dgm:spPr/>
      <dgm:t>
        <a:bodyPr/>
        <a:lstStyle/>
        <a:p>
          <a:endParaRPr lang="ru-RU"/>
        </a:p>
      </dgm:t>
    </dgm:pt>
    <dgm:pt modelId="{5416DACA-F37B-4C6A-8369-18FC773A163D}" type="sibTrans" cxnId="{9CA132BB-5534-4EBE-81DC-EC7612635EF2}">
      <dgm:prSet/>
      <dgm:spPr/>
      <dgm:t>
        <a:bodyPr/>
        <a:lstStyle/>
        <a:p>
          <a:endParaRPr lang="ru-RU"/>
        </a:p>
      </dgm:t>
    </dgm:pt>
    <dgm:pt modelId="{27D2DF68-E7F8-4DA4-A40A-7324E1E69FC0}">
      <dgm:prSet custT="1">
        <dgm:style>
          <a:lnRef idx="1">
            <a:schemeClr val="accent1"/>
          </a:lnRef>
          <a:fillRef idx="2">
            <a:schemeClr val="accent1"/>
          </a:fillRef>
          <a:effectRef idx="1">
            <a:schemeClr val="accent1"/>
          </a:effectRef>
          <a:fontRef idx="minor">
            <a:schemeClr val="dk1"/>
          </a:fontRef>
        </dgm:style>
      </dgm:prSet>
      <dgm:spPr/>
      <dgm:t>
        <a:bodyPr/>
        <a:lstStyle/>
        <a:p>
          <a:r>
            <a:rPr lang="kk-KZ" sz="1400" dirty="0" smtClean="0">
              <a:latin typeface="Times New Roman" pitchFamily="18" charset="0"/>
              <a:cs typeface="Times New Roman" pitchFamily="18" charset="0"/>
            </a:rPr>
            <a:t>Кейібір педагогтер  біліктілікті арттыру курстарынан кейін өз кәсібіне жаңаша көзқараспен қарайды. Олар оқытудағы қиындықтарды шешуге шығармашылық тұрғыдан қарауды үйренеді.</a:t>
          </a:r>
          <a:endParaRPr lang="ru-RU" sz="1400" dirty="0">
            <a:latin typeface="Times New Roman" pitchFamily="18" charset="0"/>
            <a:cs typeface="Times New Roman" pitchFamily="18" charset="0"/>
          </a:endParaRPr>
        </a:p>
      </dgm:t>
    </dgm:pt>
    <dgm:pt modelId="{5402EED7-5C2C-43EA-B267-C0375371B9D6}" type="parTrans" cxnId="{B37C326D-CC99-4BF9-8026-194F5FB05343}">
      <dgm:prSet/>
      <dgm:spPr/>
      <dgm:t>
        <a:bodyPr/>
        <a:lstStyle/>
        <a:p>
          <a:endParaRPr lang="ru-RU"/>
        </a:p>
      </dgm:t>
    </dgm:pt>
    <dgm:pt modelId="{7AF2AE4F-9C4A-48F8-B242-A5D32CAE3A69}" type="sibTrans" cxnId="{B37C326D-CC99-4BF9-8026-194F5FB05343}">
      <dgm:prSet/>
      <dgm:spPr/>
      <dgm:t>
        <a:bodyPr/>
        <a:lstStyle/>
        <a:p>
          <a:endParaRPr lang="ru-RU"/>
        </a:p>
      </dgm:t>
    </dgm:pt>
    <dgm:pt modelId="{2FFBF73D-0006-491E-9BC5-23AA2101D785}" type="pres">
      <dgm:prSet presAssocID="{42B105C5-949C-4F54-9DC0-9D2DDB6EF77F}" presName="Name0" presStyleCnt="0">
        <dgm:presLayoutVars>
          <dgm:dir/>
          <dgm:animLvl val="lvl"/>
          <dgm:resizeHandles val="exact"/>
        </dgm:presLayoutVars>
      </dgm:prSet>
      <dgm:spPr/>
    </dgm:pt>
    <dgm:pt modelId="{4123644F-F96C-4777-B290-DFF98A69A363}" type="pres">
      <dgm:prSet presAssocID="{B67DAF87-F450-4B39-8A74-CDB14ABD4EC0}" presName="linNode" presStyleCnt="0"/>
      <dgm:spPr/>
    </dgm:pt>
    <dgm:pt modelId="{C31E6593-7A6F-4AA0-96C7-48F867B681FC}" type="pres">
      <dgm:prSet presAssocID="{B67DAF87-F450-4B39-8A74-CDB14ABD4EC0}" presName="parentText" presStyleLbl="node1" presStyleIdx="0" presStyleCnt="4">
        <dgm:presLayoutVars>
          <dgm:chMax val="1"/>
          <dgm:bulletEnabled val="1"/>
        </dgm:presLayoutVars>
      </dgm:prSet>
      <dgm:spPr/>
      <dgm:t>
        <a:bodyPr/>
        <a:lstStyle/>
        <a:p>
          <a:endParaRPr lang="ru-RU"/>
        </a:p>
      </dgm:t>
    </dgm:pt>
    <dgm:pt modelId="{F1F52526-63CF-48BE-8682-02D934BBEB3B}" type="pres">
      <dgm:prSet presAssocID="{B67DAF87-F450-4B39-8A74-CDB14ABD4EC0}" presName="descendantText" presStyleLbl="alignAccFollowNode1" presStyleIdx="0" presStyleCnt="3">
        <dgm:presLayoutVars>
          <dgm:bulletEnabled val="1"/>
        </dgm:presLayoutVars>
      </dgm:prSet>
      <dgm:spPr/>
      <dgm:t>
        <a:bodyPr/>
        <a:lstStyle/>
        <a:p>
          <a:endParaRPr lang="ru-RU"/>
        </a:p>
      </dgm:t>
    </dgm:pt>
    <dgm:pt modelId="{90F3954F-3BEB-40FF-A302-F94227A260EB}" type="pres">
      <dgm:prSet presAssocID="{1F24295B-A82A-44FC-80AC-F510DB1BCE85}" presName="sp" presStyleCnt="0"/>
      <dgm:spPr/>
    </dgm:pt>
    <dgm:pt modelId="{257481A4-7A99-4CB6-B5FB-37BC6E72764D}" type="pres">
      <dgm:prSet presAssocID="{7AAB23A2-78AD-4C23-AE0C-113EBD5BF27C}" presName="linNode" presStyleCnt="0"/>
      <dgm:spPr/>
    </dgm:pt>
    <dgm:pt modelId="{A4AB402F-5682-4266-A90C-664D190693CA}" type="pres">
      <dgm:prSet presAssocID="{7AAB23A2-78AD-4C23-AE0C-113EBD5BF27C}" presName="parentText" presStyleLbl="node1" presStyleIdx="1" presStyleCnt="4">
        <dgm:presLayoutVars>
          <dgm:chMax val="1"/>
          <dgm:bulletEnabled val="1"/>
        </dgm:presLayoutVars>
      </dgm:prSet>
      <dgm:spPr/>
      <dgm:t>
        <a:bodyPr/>
        <a:lstStyle/>
        <a:p>
          <a:endParaRPr lang="ru-RU"/>
        </a:p>
      </dgm:t>
    </dgm:pt>
    <dgm:pt modelId="{65320DCB-0B1E-4E72-96F8-72F58D58AE92}" type="pres">
      <dgm:prSet presAssocID="{7AAB23A2-78AD-4C23-AE0C-113EBD5BF27C}" presName="descendantText" presStyleLbl="alignAccFollowNode1" presStyleIdx="1" presStyleCnt="3">
        <dgm:presLayoutVars>
          <dgm:bulletEnabled val="1"/>
        </dgm:presLayoutVars>
      </dgm:prSet>
      <dgm:spPr/>
      <dgm:t>
        <a:bodyPr/>
        <a:lstStyle/>
        <a:p>
          <a:endParaRPr lang="ru-RU"/>
        </a:p>
      </dgm:t>
    </dgm:pt>
    <dgm:pt modelId="{FEED8717-2798-43AF-A7FB-63BD43BEF888}" type="pres">
      <dgm:prSet presAssocID="{F94CE08E-7E5D-4965-811A-7B0B502D56A1}" presName="sp" presStyleCnt="0"/>
      <dgm:spPr/>
    </dgm:pt>
    <dgm:pt modelId="{526D4005-8ED7-4F82-A7DA-B5D40442607C}" type="pres">
      <dgm:prSet presAssocID="{748AFD8F-5EA2-4742-A63D-80D0B1570E68}" presName="linNode" presStyleCnt="0"/>
      <dgm:spPr/>
    </dgm:pt>
    <dgm:pt modelId="{BEC38BC4-FA52-4B1A-AF5A-74E698A17B59}" type="pres">
      <dgm:prSet presAssocID="{748AFD8F-5EA2-4742-A63D-80D0B1570E68}" presName="parentText" presStyleLbl="node1" presStyleIdx="2" presStyleCnt="4">
        <dgm:presLayoutVars>
          <dgm:chMax val="1"/>
          <dgm:bulletEnabled val="1"/>
        </dgm:presLayoutVars>
      </dgm:prSet>
      <dgm:spPr/>
      <dgm:t>
        <a:bodyPr/>
        <a:lstStyle/>
        <a:p>
          <a:endParaRPr lang="ru-RU"/>
        </a:p>
      </dgm:t>
    </dgm:pt>
    <dgm:pt modelId="{A3D2BDBA-D534-4EEA-BA40-1C0C4BDD97CA}" type="pres">
      <dgm:prSet presAssocID="{175EA5AB-F22F-4161-8CDF-7F04B4D71E8E}" presName="sp" presStyleCnt="0"/>
      <dgm:spPr/>
    </dgm:pt>
    <dgm:pt modelId="{BD6DE98A-4EF5-46AD-9033-CBFCE0FBA513}" type="pres">
      <dgm:prSet presAssocID="{B187AADA-7B34-4B51-B34F-95BAFFA3DBA4}" presName="linNode" presStyleCnt="0"/>
      <dgm:spPr/>
    </dgm:pt>
    <dgm:pt modelId="{EDFDCB8C-EBAB-40BD-8C91-025A62A141D6}" type="pres">
      <dgm:prSet presAssocID="{B187AADA-7B34-4B51-B34F-95BAFFA3DBA4}" presName="parentText" presStyleLbl="node1" presStyleIdx="3" presStyleCnt="4">
        <dgm:presLayoutVars>
          <dgm:chMax val="1"/>
          <dgm:bulletEnabled val="1"/>
        </dgm:presLayoutVars>
      </dgm:prSet>
      <dgm:spPr/>
      <dgm:t>
        <a:bodyPr/>
        <a:lstStyle/>
        <a:p>
          <a:endParaRPr lang="ru-RU"/>
        </a:p>
      </dgm:t>
    </dgm:pt>
    <dgm:pt modelId="{44B4482B-1225-4A4F-B8D3-0A545B5C808B}" type="pres">
      <dgm:prSet presAssocID="{B187AADA-7B34-4B51-B34F-95BAFFA3DBA4}" presName="descendantText" presStyleLbl="alignAccFollowNode1" presStyleIdx="2" presStyleCnt="3">
        <dgm:presLayoutVars>
          <dgm:bulletEnabled val="1"/>
        </dgm:presLayoutVars>
      </dgm:prSet>
      <dgm:spPr/>
      <dgm:t>
        <a:bodyPr/>
        <a:lstStyle/>
        <a:p>
          <a:endParaRPr lang="ru-RU"/>
        </a:p>
      </dgm:t>
    </dgm:pt>
  </dgm:ptLst>
  <dgm:cxnLst>
    <dgm:cxn modelId="{792F2750-E4CE-4AF4-842B-455350238CC4}" type="presOf" srcId="{64196DBA-E1AD-4993-9786-4ED920AEA690}" destId="{F1F52526-63CF-48BE-8682-02D934BBEB3B}" srcOrd="0" destOrd="0" presId="urn:microsoft.com/office/officeart/2005/8/layout/vList5"/>
    <dgm:cxn modelId="{699A1D71-D5D5-4034-B318-46E3A758F681}" srcId="{B67DAF87-F450-4B39-8A74-CDB14ABD4EC0}" destId="{64196DBA-E1AD-4993-9786-4ED920AEA690}" srcOrd="0" destOrd="0" parTransId="{6E530F7D-2918-4008-894B-4DC79671BB8B}" sibTransId="{BC5C1C71-8646-41A9-A406-50932B2B745A}"/>
    <dgm:cxn modelId="{9CA132BB-5534-4EBE-81DC-EC7612635EF2}" srcId="{42B105C5-949C-4F54-9DC0-9D2DDB6EF77F}" destId="{B187AADA-7B34-4B51-B34F-95BAFFA3DBA4}" srcOrd="3" destOrd="0" parTransId="{BD6EE468-202A-45C2-B9EA-826A53A6912D}" sibTransId="{5416DACA-F37B-4C6A-8369-18FC773A163D}"/>
    <dgm:cxn modelId="{2EB7F9C2-DD48-4B70-B9BD-D0F799664C71}" srcId="{42B105C5-949C-4F54-9DC0-9D2DDB6EF77F}" destId="{7AAB23A2-78AD-4C23-AE0C-113EBD5BF27C}" srcOrd="1" destOrd="0" parTransId="{77C35AEB-F968-417F-A8E1-6D486A4AA9B9}" sibTransId="{F94CE08E-7E5D-4965-811A-7B0B502D56A1}"/>
    <dgm:cxn modelId="{08892EBE-1FB0-49AB-A068-E536A5D23A07}" srcId="{B187AADA-7B34-4B51-B34F-95BAFFA3DBA4}" destId="{88D2C8D4-7396-46A2-AC93-646CA588DD10}" srcOrd="0" destOrd="0" parTransId="{A8D886EF-5080-45A4-AE77-6F7B44145587}" sibTransId="{9B9FC454-53CA-4B4D-8F58-CD210CB1D591}"/>
    <dgm:cxn modelId="{34D3ACB3-EC53-44E9-8A5A-9C8402F0D42D}" type="presOf" srcId="{42B105C5-949C-4F54-9DC0-9D2DDB6EF77F}" destId="{2FFBF73D-0006-491E-9BC5-23AA2101D785}" srcOrd="0" destOrd="0" presId="urn:microsoft.com/office/officeart/2005/8/layout/vList5"/>
    <dgm:cxn modelId="{06580C62-5D94-42CF-85BA-A4E7ED9ADE77}" type="presOf" srcId="{748AFD8F-5EA2-4742-A63D-80D0B1570E68}" destId="{BEC38BC4-FA52-4B1A-AF5A-74E698A17B59}" srcOrd="0" destOrd="0" presId="urn:microsoft.com/office/officeart/2005/8/layout/vList5"/>
    <dgm:cxn modelId="{660DE1FC-2794-4869-8209-FFD4D564218A}" type="presOf" srcId="{B67DAF87-F450-4B39-8A74-CDB14ABD4EC0}" destId="{C31E6593-7A6F-4AA0-96C7-48F867B681FC}" srcOrd="0" destOrd="0" presId="urn:microsoft.com/office/officeart/2005/8/layout/vList5"/>
    <dgm:cxn modelId="{B37C326D-CC99-4BF9-8026-194F5FB05343}" srcId="{B187AADA-7B34-4B51-B34F-95BAFFA3DBA4}" destId="{27D2DF68-E7F8-4DA4-A40A-7324E1E69FC0}" srcOrd="1" destOrd="0" parTransId="{5402EED7-5C2C-43EA-B267-C0375371B9D6}" sibTransId="{7AF2AE4F-9C4A-48F8-B242-A5D32CAE3A69}"/>
    <dgm:cxn modelId="{850A6B4D-C47E-40B7-8DC7-B19257E7359C}" type="presOf" srcId="{27D2DF68-E7F8-4DA4-A40A-7324E1E69FC0}" destId="{44B4482B-1225-4A4F-B8D3-0A545B5C808B}" srcOrd="0" destOrd="1" presId="urn:microsoft.com/office/officeart/2005/8/layout/vList5"/>
    <dgm:cxn modelId="{91F03724-7BF6-4856-800B-7954BE7259F5}" type="presOf" srcId="{7AAB23A2-78AD-4C23-AE0C-113EBD5BF27C}" destId="{A4AB402F-5682-4266-A90C-664D190693CA}" srcOrd="0" destOrd="0" presId="urn:microsoft.com/office/officeart/2005/8/layout/vList5"/>
    <dgm:cxn modelId="{347D7AEB-F0C3-498B-BB0A-4A74E09A71E6}" type="presOf" srcId="{B64A6BB5-B68F-4D98-9D7F-572098FDDF72}" destId="{65320DCB-0B1E-4E72-96F8-72F58D58AE92}" srcOrd="0" destOrd="0" presId="urn:microsoft.com/office/officeart/2005/8/layout/vList5"/>
    <dgm:cxn modelId="{F3BCCBCD-EA4C-401C-ACAD-F1EF0CEB6B49}" type="presOf" srcId="{88D2C8D4-7396-46A2-AC93-646CA588DD10}" destId="{44B4482B-1225-4A4F-B8D3-0A545B5C808B}" srcOrd="0" destOrd="0" presId="urn:microsoft.com/office/officeart/2005/8/layout/vList5"/>
    <dgm:cxn modelId="{6F717744-4E75-49B0-BC7B-AE287A4AF65A}" srcId="{42B105C5-949C-4F54-9DC0-9D2DDB6EF77F}" destId="{748AFD8F-5EA2-4742-A63D-80D0B1570E68}" srcOrd="2" destOrd="0" parTransId="{2D20F6AB-3F83-480A-8CE3-2D62B9D26B5B}" sibTransId="{175EA5AB-F22F-4161-8CDF-7F04B4D71E8E}"/>
    <dgm:cxn modelId="{4BD5DAEA-6C02-4772-AE1E-65A332DDABA8}" type="presOf" srcId="{B187AADA-7B34-4B51-B34F-95BAFFA3DBA4}" destId="{EDFDCB8C-EBAB-40BD-8C91-025A62A141D6}" srcOrd="0" destOrd="0" presId="urn:microsoft.com/office/officeart/2005/8/layout/vList5"/>
    <dgm:cxn modelId="{43EEFDCD-0756-48C1-A8DA-5444AEEF060C}" srcId="{42B105C5-949C-4F54-9DC0-9D2DDB6EF77F}" destId="{B67DAF87-F450-4B39-8A74-CDB14ABD4EC0}" srcOrd="0" destOrd="0" parTransId="{F283E3E4-C4CB-40C5-9734-3D946932A541}" sibTransId="{1F24295B-A82A-44FC-80AC-F510DB1BCE85}"/>
    <dgm:cxn modelId="{07589536-D578-406C-9914-8E62BFD52C1E}" srcId="{B187AADA-7B34-4B51-B34F-95BAFFA3DBA4}" destId="{06FFFD8B-0D08-4972-B3E0-A35FB4486C59}" srcOrd="2" destOrd="0" parTransId="{A2EADE4A-6A2A-47C4-A5CA-2C98F3F0D08C}" sibTransId="{1493BF7A-A5FE-4FE1-94D7-FC7AF377F850}"/>
    <dgm:cxn modelId="{6B7DBA64-E893-4FE7-A4BE-685DEEB646D7}" srcId="{7AAB23A2-78AD-4C23-AE0C-113EBD5BF27C}" destId="{B64A6BB5-B68F-4D98-9D7F-572098FDDF72}" srcOrd="0" destOrd="0" parTransId="{A80C247E-3270-4E14-8820-DB13C5331B7C}" sibTransId="{725DC1CD-7199-416A-8576-55CAA42AEA02}"/>
    <dgm:cxn modelId="{A0FF44BC-9105-4053-97E4-F458403CCDFE}" type="presOf" srcId="{06FFFD8B-0D08-4972-B3E0-A35FB4486C59}" destId="{44B4482B-1225-4A4F-B8D3-0A545B5C808B}" srcOrd="0" destOrd="2" presId="urn:microsoft.com/office/officeart/2005/8/layout/vList5"/>
    <dgm:cxn modelId="{A0E35CF2-4B5F-49A4-9F90-3C4124D7E7E5}" type="presParOf" srcId="{2FFBF73D-0006-491E-9BC5-23AA2101D785}" destId="{4123644F-F96C-4777-B290-DFF98A69A363}" srcOrd="0" destOrd="0" presId="urn:microsoft.com/office/officeart/2005/8/layout/vList5"/>
    <dgm:cxn modelId="{51BAD840-1421-439D-A70C-80800685EA3B}" type="presParOf" srcId="{4123644F-F96C-4777-B290-DFF98A69A363}" destId="{C31E6593-7A6F-4AA0-96C7-48F867B681FC}" srcOrd="0" destOrd="0" presId="urn:microsoft.com/office/officeart/2005/8/layout/vList5"/>
    <dgm:cxn modelId="{6735D53C-76C1-40C4-B858-3B55663CDFA5}" type="presParOf" srcId="{4123644F-F96C-4777-B290-DFF98A69A363}" destId="{F1F52526-63CF-48BE-8682-02D934BBEB3B}" srcOrd="1" destOrd="0" presId="urn:microsoft.com/office/officeart/2005/8/layout/vList5"/>
    <dgm:cxn modelId="{3360DFD2-C446-4315-9478-51D5A0509BAE}" type="presParOf" srcId="{2FFBF73D-0006-491E-9BC5-23AA2101D785}" destId="{90F3954F-3BEB-40FF-A302-F94227A260EB}" srcOrd="1" destOrd="0" presId="urn:microsoft.com/office/officeart/2005/8/layout/vList5"/>
    <dgm:cxn modelId="{DF2FD221-42A1-4D8B-B161-600B3A02E155}" type="presParOf" srcId="{2FFBF73D-0006-491E-9BC5-23AA2101D785}" destId="{257481A4-7A99-4CB6-B5FB-37BC6E72764D}" srcOrd="2" destOrd="0" presId="urn:microsoft.com/office/officeart/2005/8/layout/vList5"/>
    <dgm:cxn modelId="{46FE07AF-2E05-4107-BD32-07B5C7EDBCC2}" type="presParOf" srcId="{257481A4-7A99-4CB6-B5FB-37BC6E72764D}" destId="{A4AB402F-5682-4266-A90C-664D190693CA}" srcOrd="0" destOrd="0" presId="urn:microsoft.com/office/officeart/2005/8/layout/vList5"/>
    <dgm:cxn modelId="{5A23A44C-E5C9-4960-B28F-30DBB0C1DBB9}" type="presParOf" srcId="{257481A4-7A99-4CB6-B5FB-37BC6E72764D}" destId="{65320DCB-0B1E-4E72-96F8-72F58D58AE92}" srcOrd="1" destOrd="0" presId="urn:microsoft.com/office/officeart/2005/8/layout/vList5"/>
    <dgm:cxn modelId="{B7D25648-7EAD-425C-B3E8-1D35FCEF243D}" type="presParOf" srcId="{2FFBF73D-0006-491E-9BC5-23AA2101D785}" destId="{FEED8717-2798-43AF-A7FB-63BD43BEF888}" srcOrd="3" destOrd="0" presId="urn:microsoft.com/office/officeart/2005/8/layout/vList5"/>
    <dgm:cxn modelId="{DF77BDDA-7127-48E7-99F5-B11BDB2A07AF}" type="presParOf" srcId="{2FFBF73D-0006-491E-9BC5-23AA2101D785}" destId="{526D4005-8ED7-4F82-A7DA-B5D40442607C}" srcOrd="4" destOrd="0" presId="urn:microsoft.com/office/officeart/2005/8/layout/vList5"/>
    <dgm:cxn modelId="{EA835242-34C2-492E-A49D-4EC439533B03}" type="presParOf" srcId="{526D4005-8ED7-4F82-A7DA-B5D40442607C}" destId="{BEC38BC4-FA52-4B1A-AF5A-74E698A17B59}" srcOrd="0" destOrd="0" presId="urn:microsoft.com/office/officeart/2005/8/layout/vList5"/>
    <dgm:cxn modelId="{635A4DA6-5330-40DC-B8E3-1FAD36E86222}" type="presParOf" srcId="{2FFBF73D-0006-491E-9BC5-23AA2101D785}" destId="{A3D2BDBA-D534-4EEA-BA40-1C0C4BDD97CA}" srcOrd="5" destOrd="0" presId="urn:microsoft.com/office/officeart/2005/8/layout/vList5"/>
    <dgm:cxn modelId="{5F8C25FB-4D19-4ABB-AA50-5189A7B7CD7E}" type="presParOf" srcId="{2FFBF73D-0006-491E-9BC5-23AA2101D785}" destId="{BD6DE98A-4EF5-46AD-9033-CBFCE0FBA513}" srcOrd="6" destOrd="0" presId="urn:microsoft.com/office/officeart/2005/8/layout/vList5"/>
    <dgm:cxn modelId="{29D86697-09E7-48F5-9200-70C299B95A81}" type="presParOf" srcId="{BD6DE98A-4EF5-46AD-9033-CBFCE0FBA513}" destId="{EDFDCB8C-EBAB-40BD-8C91-025A62A141D6}" srcOrd="0" destOrd="0" presId="urn:microsoft.com/office/officeart/2005/8/layout/vList5"/>
    <dgm:cxn modelId="{7B33E427-DC63-4CFE-94B9-1EEBCF2E94B9}" type="presParOf" srcId="{BD6DE98A-4EF5-46AD-9033-CBFCE0FBA513}" destId="{44B4482B-1225-4A4F-B8D3-0A545B5C808B}" srcOrd="1" destOrd="0" presId="urn:microsoft.com/office/officeart/2005/8/layout/vList5"/>
  </dgm:cxnLst>
  <dgm:bg/>
  <dgm:whole/>
</dgm:dataModel>
</file>

<file path=ppt/diagrams/data6.xml><?xml version="1.0" encoding="utf-8"?>
<dgm:dataModel xmlns:dgm="http://schemas.openxmlformats.org/drawingml/2006/diagram" xmlns:a="http://schemas.openxmlformats.org/drawingml/2006/main">
  <dgm:ptLst>
    <dgm:pt modelId="{09D9A33B-E549-4F37-AE44-4C66FDDF37BE}" type="doc">
      <dgm:prSet loTypeId="urn:microsoft.com/office/officeart/2005/8/layout/chevron2" loCatId="list" qsTypeId="urn:microsoft.com/office/officeart/2005/8/quickstyle/simple1" qsCatId="simple" csTypeId="urn:microsoft.com/office/officeart/2005/8/colors/accent1_2" csCatId="accent1" phldr="1"/>
      <dgm:spPr/>
      <dgm:t>
        <a:bodyPr/>
        <a:lstStyle/>
        <a:p>
          <a:endParaRPr lang="ru-RU"/>
        </a:p>
      </dgm:t>
    </dgm:pt>
    <dgm:pt modelId="{B24D0EB9-765F-4089-80F6-BADEE77ED432}">
      <dgm:prSet phldrT="[Текст]"/>
      <dgm:spPr/>
      <dgm:t>
        <a:bodyPr/>
        <a:lstStyle/>
        <a:p>
          <a:r>
            <a:rPr lang="kk-KZ" b="1" dirty="0" smtClean="0">
              <a:latin typeface="Times New Roman" pitchFamily="18" charset="0"/>
              <a:cs typeface="Times New Roman" pitchFamily="18" charset="0"/>
            </a:rPr>
            <a:t>Практикада білімді  қолдану қиындықтары</a:t>
          </a:r>
          <a:endParaRPr lang="ru-RU" dirty="0">
            <a:latin typeface="Times New Roman" pitchFamily="18" charset="0"/>
            <a:cs typeface="Times New Roman" pitchFamily="18" charset="0"/>
          </a:endParaRPr>
        </a:p>
      </dgm:t>
    </dgm:pt>
    <dgm:pt modelId="{EF85F1CD-6B4D-4E1A-94BE-9A896218E071}" type="parTrans" cxnId="{1AF823CE-78BC-41A8-B13E-C286BE82C6D4}">
      <dgm:prSet/>
      <dgm:spPr/>
      <dgm:t>
        <a:bodyPr/>
        <a:lstStyle/>
        <a:p>
          <a:endParaRPr lang="ru-RU"/>
        </a:p>
      </dgm:t>
    </dgm:pt>
    <dgm:pt modelId="{8FD2F070-FE62-4ADE-B19E-FA2B6C700040}" type="sibTrans" cxnId="{1AF823CE-78BC-41A8-B13E-C286BE82C6D4}">
      <dgm:prSet/>
      <dgm:spPr/>
      <dgm:t>
        <a:bodyPr/>
        <a:lstStyle/>
        <a:p>
          <a:endParaRPr lang="ru-RU"/>
        </a:p>
      </dgm:t>
    </dgm:pt>
    <dgm:pt modelId="{E555B8C6-6F7D-4F74-8CE1-65D9A3802F7D}">
      <dgm:prSet phldrT="[Текст]"/>
      <dgm:spPr/>
      <dgm:t>
        <a:bodyPr/>
        <a:lstStyle/>
        <a:p>
          <a:r>
            <a:rPr lang="kk-KZ" dirty="0" smtClean="0">
              <a:latin typeface="Times New Roman" pitchFamily="18" charset="0"/>
              <a:cs typeface="Times New Roman" pitchFamily="18" charset="0"/>
            </a:rPr>
            <a:t>Кей жағдайда курста  алынған білімді мектеп тәжірибесіне енгізу қиынға соғады. Бұл педагогикалық ұжымдағы қарым-қатынас, әдістемелік көмек көрсетудің жеткіліксіздігі, немесе  ресурстардың жетіспеушілігімен байланысты болуы мүмкін.</a:t>
          </a:r>
          <a:endParaRPr lang="ru-RU" dirty="0">
            <a:latin typeface="Times New Roman" pitchFamily="18" charset="0"/>
            <a:cs typeface="Times New Roman" pitchFamily="18" charset="0"/>
          </a:endParaRPr>
        </a:p>
      </dgm:t>
    </dgm:pt>
    <dgm:pt modelId="{FA91C661-0487-4CA3-A6F7-717221857CFB}" type="parTrans" cxnId="{23636079-7DF4-4733-A32E-ACCAC9FC3EF8}">
      <dgm:prSet/>
      <dgm:spPr/>
      <dgm:t>
        <a:bodyPr/>
        <a:lstStyle/>
        <a:p>
          <a:endParaRPr lang="ru-RU"/>
        </a:p>
      </dgm:t>
    </dgm:pt>
    <dgm:pt modelId="{E4633314-E757-4BCB-9F3B-78A4E5844CF3}" type="sibTrans" cxnId="{23636079-7DF4-4733-A32E-ACCAC9FC3EF8}">
      <dgm:prSet/>
      <dgm:spPr/>
      <dgm:t>
        <a:bodyPr/>
        <a:lstStyle/>
        <a:p>
          <a:endParaRPr lang="ru-RU"/>
        </a:p>
      </dgm:t>
    </dgm:pt>
    <dgm:pt modelId="{A8A7F799-E0AF-4AD4-BFC6-9283551EA684}">
      <dgm:prSet phldrT="[Текст]"/>
      <dgm:spPr/>
      <dgm:t>
        <a:bodyPr/>
        <a:lstStyle/>
        <a:p>
          <a:r>
            <a:rPr lang="kk-KZ" b="1" dirty="0" smtClean="0">
              <a:latin typeface="Times New Roman" pitchFamily="18" charset="0"/>
              <a:cs typeface="Times New Roman" pitchFamily="18" charset="0"/>
            </a:rPr>
            <a:t>Ресурстық шектеулер</a:t>
          </a:r>
          <a:endParaRPr lang="ru-RU" dirty="0">
            <a:latin typeface="Times New Roman" pitchFamily="18" charset="0"/>
            <a:cs typeface="Times New Roman" pitchFamily="18" charset="0"/>
          </a:endParaRPr>
        </a:p>
      </dgm:t>
    </dgm:pt>
    <dgm:pt modelId="{6F06F643-0A92-48DC-8C72-FFEEBA3E821B}" type="parTrans" cxnId="{E872EF33-FA49-4442-868C-C4B140CCDFFA}">
      <dgm:prSet/>
      <dgm:spPr/>
      <dgm:t>
        <a:bodyPr/>
        <a:lstStyle/>
        <a:p>
          <a:endParaRPr lang="ru-RU"/>
        </a:p>
      </dgm:t>
    </dgm:pt>
    <dgm:pt modelId="{C0A386D3-C34A-4086-9663-E1B8E5C3AAC4}" type="sibTrans" cxnId="{E872EF33-FA49-4442-868C-C4B140CCDFFA}">
      <dgm:prSet/>
      <dgm:spPr/>
      <dgm:t>
        <a:bodyPr/>
        <a:lstStyle/>
        <a:p>
          <a:endParaRPr lang="ru-RU"/>
        </a:p>
      </dgm:t>
    </dgm:pt>
    <dgm:pt modelId="{2F5FF61D-A87C-4246-AE7C-41F4CB824D91}">
      <dgm:prSet phldrT="[Текст]"/>
      <dgm:spPr/>
      <dgm:t>
        <a:bodyPr/>
        <a:lstStyle/>
        <a:p>
          <a:r>
            <a:rPr lang="kk-KZ" dirty="0" smtClean="0">
              <a:latin typeface="Times New Roman" pitchFamily="18" charset="0"/>
              <a:cs typeface="Times New Roman" pitchFamily="18" charset="0"/>
            </a:rPr>
            <a:t>Ауылдық жерлерде педагогтер біліктілікті арттыру курстарында үйренген технологияларды толыққанды қолдана алмай жатады. Бұл техникалық жабдықтардың жеткіліксіздігі мен интернетке  қолжетімділік проблемаларына байланысты.</a:t>
          </a:r>
          <a:endParaRPr lang="ru-RU" dirty="0">
            <a:latin typeface="Times New Roman" pitchFamily="18" charset="0"/>
            <a:cs typeface="Times New Roman" pitchFamily="18" charset="0"/>
          </a:endParaRPr>
        </a:p>
      </dgm:t>
    </dgm:pt>
    <dgm:pt modelId="{80958F23-29B7-4337-BE52-167042739D53}" type="parTrans" cxnId="{48BF085F-19A4-453A-9300-B0D2C60FB78E}">
      <dgm:prSet/>
      <dgm:spPr/>
      <dgm:t>
        <a:bodyPr/>
        <a:lstStyle/>
        <a:p>
          <a:endParaRPr lang="ru-RU"/>
        </a:p>
      </dgm:t>
    </dgm:pt>
    <dgm:pt modelId="{6C9D584E-B186-4ADC-85D8-FE62E3CAA956}" type="sibTrans" cxnId="{48BF085F-19A4-453A-9300-B0D2C60FB78E}">
      <dgm:prSet/>
      <dgm:spPr/>
      <dgm:t>
        <a:bodyPr/>
        <a:lstStyle/>
        <a:p>
          <a:endParaRPr lang="ru-RU"/>
        </a:p>
      </dgm:t>
    </dgm:pt>
    <dgm:pt modelId="{7C4BB9C1-1E74-4556-9508-FE13DBF46C89}">
      <dgm:prSet phldrT="[Текст]"/>
      <dgm:spPr/>
      <dgm:t>
        <a:bodyPr/>
        <a:lstStyle/>
        <a:p>
          <a:r>
            <a:rPr lang="kk-KZ" b="1" dirty="0" smtClean="0">
              <a:latin typeface="Times New Roman" pitchFamily="18" charset="0"/>
              <a:cs typeface="Times New Roman" pitchFamily="18" charset="0"/>
            </a:rPr>
            <a:t>Курстар мазмұнының жетіспеушілігі</a:t>
          </a:r>
          <a:endParaRPr lang="ru-RU" dirty="0">
            <a:latin typeface="Times New Roman" pitchFamily="18" charset="0"/>
            <a:cs typeface="Times New Roman" pitchFamily="18" charset="0"/>
          </a:endParaRPr>
        </a:p>
      </dgm:t>
    </dgm:pt>
    <dgm:pt modelId="{6E70375D-C00C-47E9-8EAE-FCA38FDCF137}" type="parTrans" cxnId="{146FF6A0-91EF-4AB0-8AC4-89B86702183E}">
      <dgm:prSet/>
      <dgm:spPr/>
      <dgm:t>
        <a:bodyPr/>
        <a:lstStyle/>
        <a:p>
          <a:endParaRPr lang="ru-RU"/>
        </a:p>
      </dgm:t>
    </dgm:pt>
    <dgm:pt modelId="{DEE4A42E-9441-4D4E-A057-0FFAB2706F59}" type="sibTrans" cxnId="{146FF6A0-91EF-4AB0-8AC4-89B86702183E}">
      <dgm:prSet/>
      <dgm:spPr/>
      <dgm:t>
        <a:bodyPr/>
        <a:lstStyle/>
        <a:p>
          <a:endParaRPr lang="ru-RU"/>
        </a:p>
      </dgm:t>
    </dgm:pt>
    <dgm:pt modelId="{D3C78A76-78BE-4751-ABCE-7B73B035C172}">
      <dgm:prSet phldrT="[Текст]"/>
      <dgm:spPr/>
      <dgm:t>
        <a:bodyPr/>
        <a:lstStyle/>
        <a:p>
          <a:r>
            <a:rPr lang="kk-KZ" dirty="0" smtClean="0">
              <a:latin typeface="Times New Roman" pitchFamily="18" charset="0"/>
              <a:cs typeface="Times New Roman" pitchFamily="18" charset="0"/>
            </a:rPr>
            <a:t>Кейбір курстардың мазмұны нақты практикалық дағдыларды қалыптастыруға жеткіліксіз болып табылады. Бұл мұғалімдерге өз жұмысына жаңа әдістерді енгізуге кедергі келтіреді. </a:t>
          </a:r>
          <a:endParaRPr lang="ru-RU" dirty="0">
            <a:latin typeface="Times New Roman" pitchFamily="18" charset="0"/>
            <a:cs typeface="Times New Roman" pitchFamily="18" charset="0"/>
          </a:endParaRPr>
        </a:p>
      </dgm:t>
    </dgm:pt>
    <dgm:pt modelId="{E8306356-BD62-462E-B8DA-E11B8EF0EBAA}" type="parTrans" cxnId="{FAD0621C-3C0E-43BD-9B1A-AD2DB3A50D92}">
      <dgm:prSet/>
      <dgm:spPr/>
      <dgm:t>
        <a:bodyPr/>
        <a:lstStyle/>
        <a:p>
          <a:endParaRPr lang="ru-RU"/>
        </a:p>
      </dgm:t>
    </dgm:pt>
    <dgm:pt modelId="{4A1F5E46-B35A-4FA2-BD96-FA0E383670A7}" type="sibTrans" cxnId="{FAD0621C-3C0E-43BD-9B1A-AD2DB3A50D92}">
      <dgm:prSet/>
      <dgm:spPr/>
      <dgm:t>
        <a:bodyPr/>
        <a:lstStyle/>
        <a:p>
          <a:endParaRPr lang="ru-RU"/>
        </a:p>
      </dgm:t>
    </dgm:pt>
    <dgm:pt modelId="{8EA504A1-82FB-4A9F-8201-FD58FED05412}" type="pres">
      <dgm:prSet presAssocID="{09D9A33B-E549-4F37-AE44-4C66FDDF37BE}" presName="linearFlow" presStyleCnt="0">
        <dgm:presLayoutVars>
          <dgm:dir/>
          <dgm:animLvl val="lvl"/>
          <dgm:resizeHandles val="exact"/>
        </dgm:presLayoutVars>
      </dgm:prSet>
      <dgm:spPr/>
    </dgm:pt>
    <dgm:pt modelId="{D5EF53C2-43BD-4C26-822E-14E89E3E94BC}" type="pres">
      <dgm:prSet presAssocID="{B24D0EB9-765F-4089-80F6-BADEE77ED432}" presName="composite" presStyleCnt="0"/>
      <dgm:spPr/>
    </dgm:pt>
    <dgm:pt modelId="{BEB0691C-1288-4F3C-A5F0-A020026B0656}" type="pres">
      <dgm:prSet presAssocID="{B24D0EB9-765F-4089-80F6-BADEE77ED432}" presName="parentText" presStyleLbl="alignNode1" presStyleIdx="0" presStyleCnt="3">
        <dgm:presLayoutVars>
          <dgm:chMax val="1"/>
          <dgm:bulletEnabled val="1"/>
        </dgm:presLayoutVars>
      </dgm:prSet>
      <dgm:spPr/>
      <dgm:t>
        <a:bodyPr/>
        <a:lstStyle/>
        <a:p>
          <a:endParaRPr lang="ru-RU"/>
        </a:p>
      </dgm:t>
    </dgm:pt>
    <dgm:pt modelId="{15C12C64-7BBD-4070-844B-95D51CD2A0CE}" type="pres">
      <dgm:prSet presAssocID="{B24D0EB9-765F-4089-80F6-BADEE77ED432}" presName="descendantText" presStyleLbl="alignAcc1" presStyleIdx="0" presStyleCnt="3">
        <dgm:presLayoutVars>
          <dgm:bulletEnabled val="1"/>
        </dgm:presLayoutVars>
      </dgm:prSet>
      <dgm:spPr/>
      <dgm:t>
        <a:bodyPr/>
        <a:lstStyle/>
        <a:p>
          <a:endParaRPr lang="ru-RU"/>
        </a:p>
      </dgm:t>
    </dgm:pt>
    <dgm:pt modelId="{4F01E081-AF43-4D01-9C0F-27F88A45442E}" type="pres">
      <dgm:prSet presAssocID="{8FD2F070-FE62-4ADE-B19E-FA2B6C700040}" presName="sp" presStyleCnt="0"/>
      <dgm:spPr/>
    </dgm:pt>
    <dgm:pt modelId="{F7E52A53-91B9-4CD0-AFEB-C8035AB13079}" type="pres">
      <dgm:prSet presAssocID="{A8A7F799-E0AF-4AD4-BFC6-9283551EA684}" presName="composite" presStyleCnt="0"/>
      <dgm:spPr/>
    </dgm:pt>
    <dgm:pt modelId="{2802794E-6723-4EDA-A71E-5A4919E29783}" type="pres">
      <dgm:prSet presAssocID="{A8A7F799-E0AF-4AD4-BFC6-9283551EA684}" presName="parentText" presStyleLbl="alignNode1" presStyleIdx="1" presStyleCnt="3">
        <dgm:presLayoutVars>
          <dgm:chMax val="1"/>
          <dgm:bulletEnabled val="1"/>
        </dgm:presLayoutVars>
      </dgm:prSet>
      <dgm:spPr/>
      <dgm:t>
        <a:bodyPr/>
        <a:lstStyle/>
        <a:p>
          <a:endParaRPr lang="ru-RU"/>
        </a:p>
      </dgm:t>
    </dgm:pt>
    <dgm:pt modelId="{E7141F4D-D438-4B1C-A8C2-768007C1D029}" type="pres">
      <dgm:prSet presAssocID="{A8A7F799-E0AF-4AD4-BFC6-9283551EA684}" presName="descendantText" presStyleLbl="alignAcc1" presStyleIdx="1" presStyleCnt="3">
        <dgm:presLayoutVars>
          <dgm:bulletEnabled val="1"/>
        </dgm:presLayoutVars>
      </dgm:prSet>
      <dgm:spPr/>
      <dgm:t>
        <a:bodyPr/>
        <a:lstStyle/>
        <a:p>
          <a:endParaRPr lang="ru-RU"/>
        </a:p>
      </dgm:t>
    </dgm:pt>
    <dgm:pt modelId="{3E9A4A3F-1B37-4B36-BEEA-D436306DF1D1}" type="pres">
      <dgm:prSet presAssocID="{C0A386D3-C34A-4086-9663-E1B8E5C3AAC4}" presName="sp" presStyleCnt="0"/>
      <dgm:spPr/>
    </dgm:pt>
    <dgm:pt modelId="{B9E8F9AC-3A85-4567-BD51-160FD42D0A6D}" type="pres">
      <dgm:prSet presAssocID="{7C4BB9C1-1E74-4556-9508-FE13DBF46C89}" presName="composite" presStyleCnt="0"/>
      <dgm:spPr/>
    </dgm:pt>
    <dgm:pt modelId="{B96D42ED-83C4-403B-AB23-87E8BF6624F5}" type="pres">
      <dgm:prSet presAssocID="{7C4BB9C1-1E74-4556-9508-FE13DBF46C89}" presName="parentText" presStyleLbl="alignNode1" presStyleIdx="2" presStyleCnt="3">
        <dgm:presLayoutVars>
          <dgm:chMax val="1"/>
          <dgm:bulletEnabled val="1"/>
        </dgm:presLayoutVars>
      </dgm:prSet>
      <dgm:spPr/>
      <dgm:t>
        <a:bodyPr/>
        <a:lstStyle/>
        <a:p>
          <a:endParaRPr lang="ru-RU"/>
        </a:p>
      </dgm:t>
    </dgm:pt>
    <dgm:pt modelId="{11B6D386-F7CC-472B-A4D1-F96F0AE742A4}" type="pres">
      <dgm:prSet presAssocID="{7C4BB9C1-1E74-4556-9508-FE13DBF46C89}" presName="descendantText" presStyleLbl="alignAcc1" presStyleIdx="2" presStyleCnt="3">
        <dgm:presLayoutVars>
          <dgm:bulletEnabled val="1"/>
        </dgm:presLayoutVars>
      </dgm:prSet>
      <dgm:spPr/>
      <dgm:t>
        <a:bodyPr/>
        <a:lstStyle/>
        <a:p>
          <a:endParaRPr lang="ru-RU"/>
        </a:p>
      </dgm:t>
    </dgm:pt>
  </dgm:ptLst>
  <dgm:cxnLst>
    <dgm:cxn modelId="{CDC3BEF1-D7A1-4C1F-90C6-7DD493E2C3C1}" type="presOf" srcId="{A8A7F799-E0AF-4AD4-BFC6-9283551EA684}" destId="{2802794E-6723-4EDA-A71E-5A4919E29783}" srcOrd="0" destOrd="0" presId="urn:microsoft.com/office/officeart/2005/8/layout/chevron2"/>
    <dgm:cxn modelId="{23636079-7DF4-4733-A32E-ACCAC9FC3EF8}" srcId="{B24D0EB9-765F-4089-80F6-BADEE77ED432}" destId="{E555B8C6-6F7D-4F74-8CE1-65D9A3802F7D}" srcOrd="0" destOrd="0" parTransId="{FA91C661-0487-4CA3-A6F7-717221857CFB}" sibTransId="{E4633314-E757-4BCB-9F3B-78A4E5844CF3}"/>
    <dgm:cxn modelId="{F509D183-7932-41D8-A277-D0106644D79E}" type="presOf" srcId="{D3C78A76-78BE-4751-ABCE-7B73B035C172}" destId="{11B6D386-F7CC-472B-A4D1-F96F0AE742A4}" srcOrd="0" destOrd="0" presId="urn:microsoft.com/office/officeart/2005/8/layout/chevron2"/>
    <dgm:cxn modelId="{48BF085F-19A4-453A-9300-B0D2C60FB78E}" srcId="{A8A7F799-E0AF-4AD4-BFC6-9283551EA684}" destId="{2F5FF61D-A87C-4246-AE7C-41F4CB824D91}" srcOrd="0" destOrd="0" parTransId="{80958F23-29B7-4337-BE52-167042739D53}" sibTransId="{6C9D584E-B186-4ADC-85D8-FE62E3CAA956}"/>
    <dgm:cxn modelId="{EBF45305-1D30-413E-B9D6-5367B20662FD}" type="presOf" srcId="{2F5FF61D-A87C-4246-AE7C-41F4CB824D91}" destId="{E7141F4D-D438-4B1C-A8C2-768007C1D029}" srcOrd="0" destOrd="0" presId="urn:microsoft.com/office/officeart/2005/8/layout/chevron2"/>
    <dgm:cxn modelId="{40D0B0B4-3D68-4B73-ACF2-BC3E7525C931}" type="presOf" srcId="{E555B8C6-6F7D-4F74-8CE1-65D9A3802F7D}" destId="{15C12C64-7BBD-4070-844B-95D51CD2A0CE}" srcOrd="0" destOrd="0" presId="urn:microsoft.com/office/officeart/2005/8/layout/chevron2"/>
    <dgm:cxn modelId="{146FF6A0-91EF-4AB0-8AC4-89B86702183E}" srcId="{09D9A33B-E549-4F37-AE44-4C66FDDF37BE}" destId="{7C4BB9C1-1E74-4556-9508-FE13DBF46C89}" srcOrd="2" destOrd="0" parTransId="{6E70375D-C00C-47E9-8EAE-FCA38FDCF137}" sibTransId="{DEE4A42E-9441-4D4E-A057-0FFAB2706F59}"/>
    <dgm:cxn modelId="{8E6F266A-C84D-4E55-8BC6-2CA21D14D370}" type="presOf" srcId="{09D9A33B-E549-4F37-AE44-4C66FDDF37BE}" destId="{8EA504A1-82FB-4A9F-8201-FD58FED05412}" srcOrd="0" destOrd="0" presId="urn:microsoft.com/office/officeart/2005/8/layout/chevron2"/>
    <dgm:cxn modelId="{FAD0621C-3C0E-43BD-9B1A-AD2DB3A50D92}" srcId="{7C4BB9C1-1E74-4556-9508-FE13DBF46C89}" destId="{D3C78A76-78BE-4751-ABCE-7B73B035C172}" srcOrd="0" destOrd="0" parTransId="{E8306356-BD62-462E-B8DA-E11B8EF0EBAA}" sibTransId="{4A1F5E46-B35A-4FA2-BD96-FA0E383670A7}"/>
    <dgm:cxn modelId="{8C324728-E2DE-4B65-AE0F-2F38F837BDDD}" type="presOf" srcId="{B24D0EB9-765F-4089-80F6-BADEE77ED432}" destId="{BEB0691C-1288-4F3C-A5F0-A020026B0656}" srcOrd="0" destOrd="0" presId="urn:microsoft.com/office/officeart/2005/8/layout/chevron2"/>
    <dgm:cxn modelId="{1AF823CE-78BC-41A8-B13E-C286BE82C6D4}" srcId="{09D9A33B-E549-4F37-AE44-4C66FDDF37BE}" destId="{B24D0EB9-765F-4089-80F6-BADEE77ED432}" srcOrd="0" destOrd="0" parTransId="{EF85F1CD-6B4D-4E1A-94BE-9A896218E071}" sibTransId="{8FD2F070-FE62-4ADE-B19E-FA2B6C700040}"/>
    <dgm:cxn modelId="{E872EF33-FA49-4442-868C-C4B140CCDFFA}" srcId="{09D9A33B-E549-4F37-AE44-4C66FDDF37BE}" destId="{A8A7F799-E0AF-4AD4-BFC6-9283551EA684}" srcOrd="1" destOrd="0" parTransId="{6F06F643-0A92-48DC-8C72-FFEEBA3E821B}" sibTransId="{C0A386D3-C34A-4086-9663-E1B8E5C3AAC4}"/>
    <dgm:cxn modelId="{4B688A98-2944-4AF7-A9AA-8BF43E74A622}" type="presOf" srcId="{7C4BB9C1-1E74-4556-9508-FE13DBF46C89}" destId="{B96D42ED-83C4-403B-AB23-87E8BF6624F5}" srcOrd="0" destOrd="0" presId="urn:microsoft.com/office/officeart/2005/8/layout/chevron2"/>
    <dgm:cxn modelId="{C4DBF8E9-460E-4396-A124-17523E03C88E}" type="presParOf" srcId="{8EA504A1-82FB-4A9F-8201-FD58FED05412}" destId="{D5EF53C2-43BD-4C26-822E-14E89E3E94BC}" srcOrd="0" destOrd="0" presId="urn:microsoft.com/office/officeart/2005/8/layout/chevron2"/>
    <dgm:cxn modelId="{00C7ABAA-BCD9-4C87-9EFF-879A40C21DF2}" type="presParOf" srcId="{D5EF53C2-43BD-4C26-822E-14E89E3E94BC}" destId="{BEB0691C-1288-4F3C-A5F0-A020026B0656}" srcOrd="0" destOrd="0" presId="urn:microsoft.com/office/officeart/2005/8/layout/chevron2"/>
    <dgm:cxn modelId="{70CB34A3-D34C-453E-961E-22662ADB2D2D}" type="presParOf" srcId="{D5EF53C2-43BD-4C26-822E-14E89E3E94BC}" destId="{15C12C64-7BBD-4070-844B-95D51CD2A0CE}" srcOrd="1" destOrd="0" presId="urn:microsoft.com/office/officeart/2005/8/layout/chevron2"/>
    <dgm:cxn modelId="{AAE1CC7B-B58F-46AA-ADBE-9815D80A417B}" type="presParOf" srcId="{8EA504A1-82FB-4A9F-8201-FD58FED05412}" destId="{4F01E081-AF43-4D01-9C0F-27F88A45442E}" srcOrd="1" destOrd="0" presId="urn:microsoft.com/office/officeart/2005/8/layout/chevron2"/>
    <dgm:cxn modelId="{5E4C4D84-1555-4945-9720-A452321C0291}" type="presParOf" srcId="{8EA504A1-82FB-4A9F-8201-FD58FED05412}" destId="{F7E52A53-91B9-4CD0-AFEB-C8035AB13079}" srcOrd="2" destOrd="0" presId="urn:microsoft.com/office/officeart/2005/8/layout/chevron2"/>
    <dgm:cxn modelId="{7D84E4F1-4957-478E-8BB8-4C87E95CBCBA}" type="presParOf" srcId="{F7E52A53-91B9-4CD0-AFEB-C8035AB13079}" destId="{2802794E-6723-4EDA-A71E-5A4919E29783}" srcOrd="0" destOrd="0" presId="urn:microsoft.com/office/officeart/2005/8/layout/chevron2"/>
    <dgm:cxn modelId="{772082FA-F763-4AE4-A51F-DD79B9BDF7E5}" type="presParOf" srcId="{F7E52A53-91B9-4CD0-AFEB-C8035AB13079}" destId="{E7141F4D-D438-4B1C-A8C2-768007C1D029}" srcOrd="1" destOrd="0" presId="urn:microsoft.com/office/officeart/2005/8/layout/chevron2"/>
    <dgm:cxn modelId="{73B88CFC-F8E1-4DA3-9CF7-C8E3E1EC3A69}" type="presParOf" srcId="{8EA504A1-82FB-4A9F-8201-FD58FED05412}" destId="{3E9A4A3F-1B37-4B36-BEEA-D436306DF1D1}" srcOrd="3" destOrd="0" presId="urn:microsoft.com/office/officeart/2005/8/layout/chevron2"/>
    <dgm:cxn modelId="{211231B1-8B40-4A8B-8450-F5957B24FE7E}" type="presParOf" srcId="{8EA504A1-82FB-4A9F-8201-FD58FED05412}" destId="{B9E8F9AC-3A85-4567-BD51-160FD42D0A6D}" srcOrd="4" destOrd="0" presId="urn:microsoft.com/office/officeart/2005/8/layout/chevron2"/>
    <dgm:cxn modelId="{4E25452B-D864-44D7-9289-49F78E6D8BB5}" type="presParOf" srcId="{B9E8F9AC-3A85-4567-BD51-160FD42D0A6D}" destId="{B96D42ED-83C4-403B-AB23-87E8BF6624F5}" srcOrd="0" destOrd="0" presId="urn:microsoft.com/office/officeart/2005/8/layout/chevron2"/>
    <dgm:cxn modelId="{22427A22-E7C3-45EE-B12F-22A098116909}" type="presParOf" srcId="{B9E8F9AC-3A85-4567-BD51-160FD42D0A6D}" destId="{11B6D386-F7CC-472B-A4D1-F96F0AE742A4}" srcOrd="1" destOrd="0" presId="urn:microsoft.com/office/officeart/2005/8/layout/chevron2"/>
  </dgm:cxnLst>
  <dgm:bg/>
  <dgm:whole/>
</dgm:dataModel>
</file>

<file path=ppt/diagrams/layout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radial5">
  <dgm:title val=""/>
  <dgm:desc val=""/>
  <dgm:catLst>
    <dgm:cat type="relationship" pri="23000"/>
    <dgm:cat type="cycle" pri="1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alg type="cycle">
          <dgm:param type="stAng" val="0"/>
          <dgm:param type="spanAng" val="360"/>
          <dgm:param type="ctrShpMap" val="fNode"/>
        </dgm:alg>
      </dgm:if>
      <dgm:else name="Name3">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parTrans" refType="w" refFor="ch" refForName="centerShape" fact="0.4"/>
      <dgm:constr type="w" for="ch" forName="node" refType="w" refFor="ch" refForName="centerShape" op="equ" fact="1.25"/>
      <dgm:constr type="sp" refType="w" refFor="ch" refForName="centerShape" op="equ" fact="0.4"/>
      <dgm:constr type="sibSp" refType="w" refFor="ch" refForName="node" fact="0.3"/>
      <dgm:constr type="primFontSz" for="ch" forName="centerShape" val="65"/>
      <dgm:constr type="primFontSz" for="des" forName="node" op="equ" val="65"/>
      <dgm:constr type="primFontSz" for="des" forName="node" refType="primFontSz" refFor="ch" refForName="centerShape" op="lte"/>
      <dgm:constr type="primFontSz" for="des" forName="connectorText" op="equ" val="55"/>
      <dgm:constr type="primFontSz" for="des" forName="connectorText" refType="primFontSz" refFor="ch" refForName="centerShape" op="lte" fact="0.8"/>
      <dgm:constr type="primFontSz" for="des" forName="connectorText" refType="primFontSz" refFor="des" refForName="node" op="lte"/>
    </dgm:constrLst>
    <dgm:choose name="Name4">
      <dgm:if name="Name5" axis="ch ch" ptType="node node" st="1 1" cnt="1 0" func="cnt" op="lte" val="6">
        <dgm:ruleLst>
          <dgm:rule type="w" for="ch" forName="node" val="NaN" fact="1" max="NaN"/>
        </dgm:ruleLst>
      </dgm:if>
      <dgm:if name="Name6" axis="ch ch" ptType="node node" st="1 1" cnt="1 0" func="cnt" op="lte" val="8">
        <dgm:ruleLst>
          <dgm:rule type="w" for="ch" forName="node" val="NaN" fact="0.9" max="NaN"/>
        </dgm:ruleLst>
      </dgm:if>
      <dgm:if name="Name7" axis="ch ch" ptType="node node" st="1 1" cnt="1 0" func="cnt" op="lte" val="10">
        <dgm:ruleLst>
          <dgm:rule type="w" for="ch" forName="node" val="NaN" fact="0.8" max="NaN"/>
        </dgm:ruleLst>
      </dgm:if>
      <dgm:if name="Name8" axis="ch ch" ptType="node node" st="1 1" cnt="1 0" func="cnt" op="lte" val="12">
        <dgm:ruleLst>
          <dgm:rule type="w" for="ch" forName="node" val="NaN" fact="0.7" max="NaN"/>
        </dgm:ruleLst>
      </dgm:if>
      <dgm:if name="Name9" axis="ch ch" ptType="node node" st="1 1" cnt="1 0" func="cnt" op="lte" val="14">
        <dgm:ruleLst>
          <dgm:rule type="w" for="ch" forName="node" val="NaN" fact="0.6" max="NaN"/>
        </dgm:ruleLst>
      </dgm:if>
      <dgm:else name="Name10">
        <dgm:ruleLst>
          <dgm:rule type="w" for="ch" forName="node" val="NaN" fact="0.5" max="NaN"/>
        </dgm:ruleLst>
      </dgm:else>
    </dgm:choose>
    <dgm:forEach name="Name11"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12" axis="ch">
        <dgm:forEach name="Name13" axis="self" ptType="parTrans">
          <dgm:layoutNode name="parTrans" styleLbl="sibTrans2D1">
            <dgm:alg type="conn">
              <dgm:param type="begPts" val="auto"/>
              <dgm:param type="endPts" val="auto"/>
            </dgm:alg>
            <dgm:shape xmlns:r="http://schemas.openxmlformats.org/officeDocument/2006/relationships" type="conn" r:blip="">
              <dgm:adjLst/>
            </dgm:shape>
            <dgm:presOf axis="self"/>
            <dgm:constrLst>
              <dgm:constr type="h" refType="w" fact="0.85"/>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name="Name14"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w" val="INF" fact="NaN" max="NaN"/>
              <dgm:rule type="primFontSz" val="5" fact="NaN" max="NaN"/>
            </dgm:ruleLst>
          </dgm:layoutNode>
        </dgm:forEach>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radial6">
  <dgm:title val=""/>
  <dgm:desc val=""/>
  <dgm:catLst>
    <dgm:cat type="cycle" pri="9000"/>
    <dgm:cat type="relationship" pri="2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choose name="Name3">
          <dgm:if name="Name4" axis="ch ch" ptType="node node" st="1 1" cnt="1 0" func="cnt" op="lte" val="1">
            <dgm:alg type="cycle">
              <dgm:param type="stAng" val="90"/>
              <dgm:param type="spanAng" val="360"/>
              <dgm:param type="ctrShpMap" val="fNode"/>
            </dgm:alg>
          </dgm:if>
          <dgm:else name="Name5">
            <dgm:alg type="cycle">
              <dgm:param type="stAng" val="0"/>
              <dgm:param type="spanAng" val="360"/>
              <dgm:param type="ctrShpMap" val="fNode"/>
            </dgm:alg>
          </dgm:else>
        </dgm:choose>
      </dgm:if>
      <dgm:else name="Name6">
        <dgm:choose name="Name7">
          <dgm:if name="Name8" axis="ch ch" ptType="node node" st="1 1" cnt="1 0" func="cnt" op="lte" val="1">
            <dgm:alg type="cycle">
              <dgm:param type="stAng" val="-90"/>
              <dgm:param type="spanAng" val="360"/>
              <dgm:param type="ctrShpMap" val="fNode"/>
            </dgm:alg>
          </dgm:if>
          <dgm:else name="Name9">
            <dgm:alg type="cycle">
              <dgm:param type="stAng" val="0"/>
              <dgm:param type="spanAng" val="-360"/>
              <dgm:param type="ctrShpMap" val="fNode"/>
            </dgm:alg>
          </dgm:else>
        </dgm:choose>
      </dgm:else>
    </dgm:choose>
    <dgm:shape xmlns:r="http://schemas.openxmlformats.org/officeDocument/2006/relationships" r:blip="">
      <dgm:adjLst/>
    </dgm:shape>
    <dgm:presOf/>
    <dgm:choose name="Name10">
      <dgm:if name="Name11" func="var" arg="dir" op="equ" val="norm">
        <dgm:choose name="Name12">
          <dgm:if name="Name13"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des" forName="oneNode" refType="primFontSz" refFor="ch" refForName="centerShape" op="lte" fact="0.95"/>
              <dgm:constr type="diam" for="ch" forName="singleconn" refType="diam" op="equ" fact="-1"/>
              <dgm:constr type="h" for="ch" forName="singleconn" refType="w" refFor="ch" refForName="oneComp" fact="0.24"/>
              <dgm:constr type="w" for="ch" forName="dummya" refType="w" refFor="ch" refForName="oneComp" op="equ"/>
              <dgm:constr type="w" for="ch" forName="dummyb" refType="w" refFor="ch" refForName="oneComp" op="equ"/>
              <dgm:constr type="w" for="ch" forName="dummyc" refType="w" refFor="ch" refForName="oneComp" op="equ"/>
            </dgm:constrLst>
          </dgm:if>
          <dgm:else name="Name14">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forName="sibTrans" refType="diam" op="equ"/>
              <dgm:constr type="h" for="ch" forName="sibTrans" refType="w" refFor="ch" refForName="node" fact="0.24"/>
              <dgm:constr type="w" for="ch" forName="dummy" val="1"/>
            </dgm:constrLst>
          </dgm:else>
        </dgm:choose>
      </dgm:if>
      <dgm:else name="Name15">
        <dgm:choose name="Name16">
          <dgm:if name="Name17"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ch" forName="oneNode" refType="primFontSz" refFor="ch" refForName="centerShape" op="lte" fact="0.95"/>
              <dgm:constr type="diam" for="ch" forName="singleconn" refType="diam"/>
              <dgm:constr type="h" for="ch" forName="singleconn" refType="w" refFor="ch" refForName="oneComp" fact="0.24"/>
              <dgm:constr type="diam" for="ch" refType="diam" op="equ"/>
              <dgm:constr type="w" for="ch" forName="dummya" refType="w" refFor="ch" refForName="oneComp" op="equ"/>
              <dgm:constr type="w" for="ch" forName="dummyb" refType="w" refFor="ch" refForName="oneComp" op="equ"/>
              <dgm:constr type="w" for="ch" forName="dummyc" refType="w" refFor="ch" refForName="oneComp" op="equ"/>
            </dgm:constrLst>
          </dgm:if>
          <dgm:else name="Name18">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ptType="sibTrans" refType="diam" fact="-1"/>
              <dgm:constr type="h" for="ch" forName="sibTrans" refType="w" refFor="ch" refForName="node" fact="0.24"/>
              <dgm:constr type="diam" for="ch" refType="diam" op="equ" fact="-1"/>
              <dgm:constr type="w" for="ch" forName="dummy" val="1"/>
            </dgm:constrLst>
          </dgm:else>
        </dgm:choose>
      </dgm:else>
    </dgm:choose>
    <dgm:ruleLst>
      <dgm:rule type="diam" val="INF" fact="NaN" max="NaN"/>
    </dgm:ruleLst>
    <dgm:forEach name="Name19"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20" axis="ch">
        <dgm:forEach name="Name21" axis="self" ptType="node">
          <dgm:choose name="Name22">
            <dgm:if name="Name23" axis="par ch" ptType="node node" func="cnt" op="gt" val="1">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dummy">
                <dgm:alg type="sp"/>
                <dgm:shape xmlns:r="http://schemas.openxmlformats.org/officeDocument/2006/relationships" r:blip="">
                  <dgm:adjLst/>
                </dgm:shape>
                <dgm:presOf/>
                <dgm:constrLst>
                  <dgm:constr type="h" refType="w"/>
                </dgm:constrLst>
                <dgm:ruleLst/>
              </dgm:layoutNode>
              <dgm:forEach name="sibTransForEach" axis="followSib" ptType="sibTrans" hideLastTrans="0" cnt="1">
                <dgm:layoutNode name="sibTrans" styleLbl="sibTrans2D1">
                  <dgm:alg type="conn">
                    <dgm:param type="connRout" val="curve"/>
                    <dgm:param type="begPts" val="ctr"/>
                    <dgm:param type="endPts" val="ctr"/>
                    <dgm:param type="begSty" val="noArr"/>
                    <dgm:param type="endSty" val="noArr"/>
                    <dgm:param type="dstNode" val="node"/>
                  </dgm:alg>
                  <dgm:shape xmlns:r="http://schemas.openxmlformats.org/officeDocument/2006/relationships" type="conn" r:blip="" zOrderOff="-999">
                    <dgm:adjLst/>
                  </dgm:shape>
                  <dgm:presOf axis="self"/>
                  <dgm:constrLst>
                    <dgm:constr type="begPad"/>
                    <dgm:constr type="endPad"/>
                  </dgm:constrLst>
                  <dgm:ruleLst/>
                </dgm:layoutNode>
              </dgm:forEach>
            </dgm:if>
            <dgm:if name="Name24" axis="par ch" ptType="node node" func="cnt" op="equ" val="1">
              <dgm:layoutNode name="oneComp">
                <dgm:alg type="composite">
                  <dgm:param type="ar" val="1"/>
                </dgm:alg>
                <dgm:shape xmlns:r="http://schemas.openxmlformats.org/officeDocument/2006/relationships" r:blip="">
                  <dgm:adjLst/>
                </dgm:shape>
                <dgm:presOf/>
                <dgm:constrLst>
                  <dgm:constr type="h" refType="w"/>
                  <dgm:constr type="l" for="ch" forName="dummyConnPt" refType="w" fact="0.5"/>
                  <dgm:constr type="t" for="ch" forName="dummyConnPt" refType="w" fact="0.5"/>
                  <dgm:constr type="l" for="ch" forName="oneNode"/>
                  <dgm:constr type="t" for="ch" forName="oneNode"/>
                  <dgm:constr type="h" for="ch" forName="oneNode" refType="h"/>
                  <dgm:constr type="w" for="ch" forName="oneNode" refType="w"/>
                </dgm:constrLst>
                <dgm:ruleLst/>
                <dgm:layoutNode name="dummyConnPt" styleLbl="node1">
                  <dgm:alg type="sp"/>
                  <dgm:shape xmlns:r="http://schemas.openxmlformats.org/officeDocument/2006/relationships" r:blip="">
                    <dgm:adjLst/>
                  </dgm:shape>
                  <dgm:presOf/>
                  <dgm:constrLst>
                    <dgm:constr type="w" val="1"/>
                    <dgm:constr type="h" val="1"/>
                  </dgm:constrLst>
                  <dgm:ruleLst/>
                </dgm:layoutNode>
                <dgm:layoutNode name="on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dgm:layoutNode name="dummya">
                <dgm:alg type="sp"/>
                <dgm:shape xmlns:r="http://schemas.openxmlformats.org/officeDocument/2006/relationships" r:blip="">
                  <dgm:adjLst/>
                </dgm:shape>
                <dgm:presOf/>
                <dgm:constrLst>
                  <dgm:constr type="h" refType="w"/>
                </dgm:constrLst>
                <dgm:ruleLst/>
              </dgm:layoutNode>
              <dgm:layoutNode name="dummyb">
                <dgm:alg type="sp"/>
                <dgm:shape xmlns:r="http://schemas.openxmlformats.org/officeDocument/2006/relationships" r:blip="">
                  <dgm:adjLst/>
                </dgm:shape>
                <dgm:presOf/>
                <dgm:constrLst>
                  <dgm:constr type="h" refType="w"/>
                </dgm:constrLst>
                <dgm:ruleLst/>
              </dgm:layoutNode>
              <dgm:layoutNode name="dummyc">
                <dgm:alg type="sp"/>
                <dgm:shape xmlns:r="http://schemas.openxmlformats.org/officeDocument/2006/relationships" r:blip="">
                  <dgm:adjLst/>
                </dgm:shape>
                <dgm:presOf/>
                <dgm:constrLst>
                  <dgm:constr type="h" refType="w"/>
                </dgm:constrLst>
                <dgm:ruleLst/>
              </dgm:layoutNode>
              <dgm:forEach name="sibTransForEach1" axis="followSib" ptType="sibTrans" hideLastTrans="0" cnt="1">
                <dgm:layoutNode name="singleconn" styleLbl="sibTrans2D1">
                  <dgm:alg type="conn">
                    <dgm:param type="connRout" val="longCurve"/>
                    <dgm:param type="begPts" val="bCtr"/>
                    <dgm:param type="endPts" val="tCtr"/>
                    <dgm:param type="begSty" val="noArr"/>
                    <dgm:param type="endSty" val="noArr"/>
                    <dgm:param type="srcNode" val="dummyConnPt"/>
                    <dgm:param type="dstNode" val="dummyConnPt"/>
                  </dgm:alg>
                  <dgm:shape xmlns:r="http://schemas.openxmlformats.org/officeDocument/2006/relationships" type="conn" r:blip="" zOrderOff="-999">
                    <dgm:adjLst/>
                  </dgm:shape>
                  <dgm:presOf axis="self"/>
                  <dgm:constrLst>
                    <dgm:constr type="begPad"/>
                    <dgm:constr type="endPad"/>
                  </dgm:constrLst>
                  <dgm:ruleLst/>
                </dgm:layoutNode>
              </dgm:forEach>
            </dgm:if>
            <dgm:else name="Name25"/>
          </dgm:choose>
        </dgm:forEach>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27.11.2024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27.11.2024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27.11.2024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27.11.2024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5B106E36-FD25-4E2D-B0AA-010F637433A0}" type="datetimeFigureOut">
              <a:rPr lang="ru-RU" smtClean="0"/>
              <a:pPr/>
              <a:t>27.11.2024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5B106E36-FD25-4E2D-B0AA-010F637433A0}" type="datetimeFigureOut">
              <a:rPr lang="ru-RU" smtClean="0"/>
              <a:pPr/>
              <a:t>27.11.2024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5B106E36-FD25-4E2D-B0AA-010F637433A0}" type="datetimeFigureOut">
              <a:rPr lang="ru-RU" smtClean="0"/>
              <a:pPr/>
              <a:t>27.11.2024</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5B106E36-FD25-4E2D-B0AA-010F637433A0}" type="datetimeFigureOut">
              <a:rPr lang="ru-RU" smtClean="0"/>
              <a:pPr/>
              <a:t>27.11.2024</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B106E36-FD25-4E2D-B0AA-010F637433A0}" type="datetimeFigureOut">
              <a:rPr lang="ru-RU" smtClean="0"/>
              <a:pPr/>
              <a:t>27.11.2024</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27.11.2024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27.11.2024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106E36-FD25-4E2D-B0AA-010F637433A0}" type="datetimeFigureOut">
              <a:rPr lang="ru-RU" smtClean="0"/>
              <a:pPr/>
              <a:t>27.11.2024</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5C68B6-61C2-468F-89AB-4B9F7531AA68}"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6.xml"/><Relationship Id="rId2" Type="http://schemas.openxmlformats.org/officeDocument/2006/relationships/image" Target="../media/image2.jpeg"/><Relationship Id="rId1" Type="http://schemas.openxmlformats.org/officeDocument/2006/relationships/slideLayout" Target="../slideLayouts/slideLayout2.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_rels/slide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openxmlformats.org/officeDocument/2006/relationships/image" Target="../media/image2.jpeg"/><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2.xml"/><Relationship Id="rId2" Type="http://schemas.openxmlformats.org/officeDocument/2006/relationships/image" Target="../media/image2.jpeg"/><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3.xml"/><Relationship Id="rId2" Type="http://schemas.openxmlformats.org/officeDocument/2006/relationships/image" Target="../media/image2.jpeg"/><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4.xml"/><Relationship Id="rId2" Type="http://schemas.openxmlformats.org/officeDocument/2006/relationships/image" Target="../media/image2.jpeg"/><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5.xml"/><Relationship Id="rId2" Type="http://schemas.openxmlformats.org/officeDocument/2006/relationships/image" Target="../media/image2.jpeg"/><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5" descr="https://avatars.mds.yandex.net/i?id=6e2cc3663ccbffa4294f63257fd130bfbf5d71a1-5322230-images-thumbs&amp;n=13"/>
          <p:cNvPicPr>
            <a:picLocks noChangeAspect="1" noChangeArrowheads="1"/>
          </p:cNvPicPr>
          <p:nvPr/>
        </p:nvPicPr>
        <p:blipFill>
          <a:blip r:embed="rId2"/>
          <a:srcRect/>
          <a:stretch>
            <a:fillRect/>
          </a:stretch>
        </p:blipFill>
        <p:spPr bwMode="auto">
          <a:xfrm>
            <a:off x="-1" y="0"/>
            <a:ext cx="9180895" cy="6858000"/>
          </a:xfrm>
          <a:prstGeom prst="rect">
            <a:avLst/>
          </a:prstGeom>
          <a:noFill/>
        </p:spPr>
      </p:pic>
      <p:sp>
        <p:nvSpPr>
          <p:cNvPr id="2" name="Заголовок 1"/>
          <p:cNvSpPr>
            <a:spLocks noGrp="1"/>
          </p:cNvSpPr>
          <p:nvPr>
            <p:ph type="ctrTitle"/>
          </p:nvPr>
        </p:nvSpPr>
        <p:spPr>
          <a:xfrm>
            <a:off x="1071538" y="2500306"/>
            <a:ext cx="7315224" cy="1470025"/>
          </a:xfrm>
        </p:spPr>
        <p:txBody>
          <a:bodyPr>
            <a:normAutofit fontScale="90000"/>
          </a:bodyPr>
          <a:lstStyle/>
          <a:p>
            <a:r>
              <a:rPr lang="kk-KZ" dirty="0" smtClean="0">
                <a:solidFill>
                  <a:srgbClr val="002060"/>
                </a:solidFill>
                <a:latin typeface="Times New Roman" pitchFamily="18" charset="0"/>
                <a:cs typeface="Times New Roman" pitchFamily="18" charset="0"/>
              </a:rPr>
              <a:t>Баяндама тақырыбы: </a:t>
            </a:r>
            <a:r>
              <a:rPr lang="kk-KZ" b="1" dirty="0" smtClean="0">
                <a:solidFill>
                  <a:srgbClr val="002060"/>
                </a:solidFill>
                <a:latin typeface="Times New Roman" pitchFamily="18" charset="0"/>
                <a:cs typeface="Times New Roman" pitchFamily="18" charset="0"/>
              </a:rPr>
              <a:t>Біліктілікті арттыру курсынан кейінгі падагогтердің  кәсіби қызметіндегі өзгерістер </a:t>
            </a:r>
            <a:r>
              <a:rPr lang="ru-RU" dirty="0" smtClean="0"/>
              <a:t/>
            </a:r>
            <a:br>
              <a:rPr lang="ru-RU" dirty="0" smtClean="0"/>
            </a:br>
            <a:endParaRPr lang="ru-RU"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https://avatars.mds.yandex.net/i?id=8ea99d37864c7167bd58e42cf4dda44e19238eae-5233897-images-thumbs&amp;n=13"/>
          <p:cNvPicPr>
            <a:picLocks noChangeAspect="1" noChangeArrowheads="1"/>
          </p:cNvPicPr>
          <p:nvPr/>
        </p:nvPicPr>
        <p:blipFill>
          <a:blip r:embed="rId2"/>
          <a:srcRect/>
          <a:stretch>
            <a:fillRect/>
          </a:stretch>
        </p:blipFill>
        <p:spPr bwMode="auto">
          <a:xfrm>
            <a:off x="214282" y="214290"/>
            <a:ext cx="8636057" cy="6429420"/>
          </a:xfrm>
          <a:prstGeom prst="rect">
            <a:avLst/>
          </a:prstGeom>
          <a:noFill/>
        </p:spPr>
      </p:pic>
      <p:sp>
        <p:nvSpPr>
          <p:cNvPr id="2" name="Заголовок 1"/>
          <p:cNvSpPr>
            <a:spLocks noGrp="1"/>
          </p:cNvSpPr>
          <p:nvPr>
            <p:ph type="title"/>
          </p:nvPr>
        </p:nvSpPr>
        <p:spPr/>
        <p:txBody>
          <a:bodyPr/>
          <a:lstStyle/>
          <a:p>
            <a:r>
              <a:rPr lang="kk-KZ" dirty="0" smtClean="0">
                <a:solidFill>
                  <a:srgbClr val="002060"/>
                </a:solidFill>
                <a:latin typeface="Times New Roman" pitchFamily="18" charset="0"/>
                <a:cs typeface="Times New Roman" pitchFamily="18" charset="0"/>
              </a:rPr>
              <a:t>Қиындықтар мен мәселелер </a:t>
            </a:r>
            <a:endParaRPr lang="ru-RU" dirty="0">
              <a:solidFill>
                <a:srgbClr val="002060"/>
              </a:solidFill>
              <a:latin typeface="Times New Roman" pitchFamily="18" charset="0"/>
              <a:cs typeface="Times New Roman" pitchFamily="18" charset="0"/>
            </a:endParaRPr>
          </a:p>
        </p:txBody>
      </p:sp>
      <p:graphicFrame>
        <p:nvGraphicFramePr>
          <p:cNvPr id="4" name="Содержимое 3"/>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2" descr="https://avatars.mds.yandex.net/i?id=8ea99d37864c7167bd58e42cf4dda44e19238eae-5233897-images-thumbs&amp;n=13"/>
          <p:cNvPicPr>
            <a:picLocks noChangeAspect="1" noChangeArrowheads="1"/>
          </p:cNvPicPr>
          <p:nvPr/>
        </p:nvPicPr>
        <p:blipFill>
          <a:blip r:embed="rId2"/>
          <a:srcRect/>
          <a:stretch>
            <a:fillRect/>
          </a:stretch>
        </p:blipFill>
        <p:spPr bwMode="auto">
          <a:xfrm>
            <a:off x="214282" y="214290"/>
            <a:ext cx="8636057" cy="6429420"/>
          </a:xfrm>
          <a:prstGeom prst="rect">
            <a:avLst/>
          </a:prstGeom>
          <a:noFill/>
        </p:spPr>
      </p:pic>
      <p:sp>
        <p:nvSpPr>
          <p:cNvPr id="19457" name="Rectangle 1"/>
          <p:cNvSpPr>
            <a:spLocks noChangeArrowheads="1"/>
          </p:cNvSpPr>
          <p:nvPr/>
        </p:nvSpPr>
        <p:spPr bwMode="auto">
          <a:xfrm>
            <a:off x="500034" y="500042"/>
            <a:ext cx="6858016" cy="286232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kk-KZ" sz="2000" b="1" i="0" u="none" strike="noStrike" cap="none" normalizeH="0" baseline="0" dirty="0" smtClean="0">
                <a:ln>
                  <a:noFill/>
                </a:ln>
                <a:solidFill>
                  <a:srgbClr val="002060"/>
                </a:solidFill>
                <a:effectLst/>
                <a:latin typeface="Times New Roman" pitchFamily="18" charset="0"/>
                <a:ea typeface="Times New Roman" pitchFamily="18" charset="0"/>
                <a:cs typeface="Times New Roman" pitchFamily="18" charset="0"/>
              </a:rPr>
              <a:t>ІІІ  Қорытынды</a:t>
            </a:r>
            <a:endParaRPr kumimoji="0" lang="ru-RU" sz="2000" b="0" i="0" u="none" strike="noStrike" cap="none" normalizeH="0" baseline="0" dirty="0" smtClean="0">
              <a:ln>
                <a:noFill/>
              </a:ln>
              <a:solidFill>
                <a:srgbClr val="002060"/>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kk-KZ" sz="2000" b="0" i="0" u="none" strike="noStrike" cap="none" normalizeH="0" baseline="0" dirty="0" smtClean="0">
                <a:ln>
                  <a:noFill/>
                </a:ln>
                <a:solidFill>
                  <a:srgbClr val="002060"/>
                </a:solidFill>
                <a:effectLst/>
                <a:latin typeface="Times New Roman" pitchFamily="18" charset="0"/>
                <a:ea typeface="Times New Roman" pitchFamily="18" charset="0"/>
                <a:cs typeface="Times New Roman" pitchFamily="18" charset="0"/>
              </a:rPr>
              <a:t>Қорытындылай келе, біліктілікті арттыру курстары педагогтердің кәсіби қызметін жетілдіруде маңызды рөл атқаратынын атап өткен жөн. Олар мұғалімдерді жаңашыл әдістемелерге үйретіп, заманауи білім беру жүйесіне бейімдеуде тиімді құрал болып табылады. Алайда, курстардың тиімділігі педагогтердің алған білімін практикада қолдануына, қолайлы жағдайдың жасалуына және әдістемелік қолдаудың тұрақтылығына байланысты.</a:t>
            </a:r>
            <a:endParaRPr kumimoji="0" lang="kk-KZ" sz="2000" b="0" i="0" u="none" strike="noStrike" cap="none" normalizeH="0" baseline="0" dirty="0" smtClean="0">
              <a:ln>
                <a:noFill/>
              </a:ln>
              <a:solidFill>
                <a:srgbClr val="002060"/>
              </a:solidFill>
              <a:effectLst/>
              <a:latin typeface="Times New Roman" pitchFamily="18" charset="0"/>
              <a:cs typeface="Times New Roman" pitchFamily="18" charset="0"/>
            </a:endParaRPr>
          </a:p>
        </p:txBody>
      </p:sp>
      <p:sp>
        <p:nvSpPr>
          <p:cNvPr id="19458" name="Rectangle 2"/>
          <p:cNvSpPr>
            <a:spLocks noChangeArrowheads="1"/>
          </p:cNvSpPr>
          <p:nvPr/>
        </p:nvSpPr>
        <p:spPr bwMode="auto">
          <a:xfrm>
            <a:off x="1785918" y="4000504"/>
            <a:ext cx="6858016" cy="224676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kk-KZ" sz="2000" b="0" i="0" u="none" strike="noStrike" cap="none" normalizeH="0" baseline="0" dirty="0" smtClean="0">
                <a:ln>
                  <a:noFill/>
                </a:ln>
                <a:solidFill>
                  <a:srgbClr val="002060"/>
                </a:solidFill>
                <a:effectLst/>
                <a:latin typeface="Times New Roman" pitchFamily="18" charset="0"/>
                <a:ea typeface="Times New Roman" pitchFamily="18" charset="0"/>
                <a:cs typeface="Times New Roman" pitchFamily="18" charset="0"/>
              </a:rPr>
              <a:t>Білім беру жүйесіндегі үздіксіз өзгерістер жағдайында педагогтердің курстар арқылы кәсіби дамуы олардың заман талабына сай болуын қамтамасыз етеді. Сондықтан педагогтердің кәсіби құзыреттілігін арттыруға бағытталған курстарды жүйелі түрде ұйымдастыру және олардың мазмұнын заманауи қажеттіліктерге сәйкестендіру – сапалы білімнің басты кепілі.</a:t>
            </a:r>
            <a:endParaRPr kumimoji="0" lang="kk-KZ" sz="2000" b="0" i="0" u="none" strike="noStrike" cap="none" normalizeH="0" baseline="0" dirty="0" smtClean="0">
              <a:ln>
                <a:noFill/>
              </a:ln>
              <a:solidFill>
                <a:srgbClr val="002060"/>
              </a:solidFill>
              <a:effectLst/>
              <a:latin typeface="Times New Roman" pitchFamily="18" charset="0"/>
              <a:cs typeface="Times New Roman"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dirty="0"/>
          </a:p>
        </p:txBody>
      </p:sp>
      <p:graphicFrame>
        <p:nvGraphicFramePr>
          <p:cNvPr id="6" name="Содержимое 5"/>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4" name="Picture 2" descr="https://avatars.mds.yandex.net/i?id=8ea99d37864c7167bd58e42cf4dda44e19238eae-5233897-images-thumbs&amp;n=13"/>
          <p:cNvPicPr>
            <a:picLocks noChangeAspect="1" noChangeArrowheads="1"/>
          </p:cNvPicPr>
          <p:nvPr/>
        </p:nvPicPr>
        <p:blipFill>
          <a:blip r:embed="rId6"/>
          <a:srcRect/>
          <a:stretch>
            <a:fillRect/>
          </a:stretch>
        </p:blipFill>
        <p:spPr bwMode="auto">
          <a:xfrm>
            <a:off x="214282" y="214290"/>
            <a:ext cx="8636057" cy="6429420"/>
          </a:xfrm>
          <a:prstGeom prst="rect">
            <a:avLst/>
          </a:prstGeom>
          <a:noFill/>
        </p:spPr>
      </p:pic>
      <p:sp>
        <p:nvSpPr>
          <p:cNvPr id="1025" name="Rectangle 1"/>
          <p:cNvSpPr>
            <a:spLocks noChangeArrowheads="1"/>
          </p:cNvSpPr>
          <p:nvPr/>
        </p:nvSpPr>
        <p:spPr bwMode="auto">
          <a:xfrm>
            <a:off x="785786" y="928670"/>
            <a:ext cx="7358082" cy="31700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kk-KZ" sz="2000" b="1" i="0" u="none" strike="noStrike" cap="none" normalizeH="0" baseline="0" dirty="0" smtClean="0">
                <a:ln>
                  <a:noFill/>
                </a:ln>
                <a:solidFill>
                  <a:srgbClr val="002060"/>
                </a:solidFill>
                <a:effectLst/>
                <a:latin typeface="Times New Roman" pitchFamily="18" charset="0"/>
                <a:ea typeface="Times New Roman" pitchFamily="18" charset="0"/>
                <a:cs typeface="Times New Roman" pitchFamily="18" charset="0"/>
              </a:rPr>
              <a:t>Жоспар</a:t>
            </a:r>
            <a:endParaRPr kumimoji="0" lang="ru-RU" sz="2000" b="0" i="0" u="none" strike="noStrike" cap="none" normalizeH="0" baseline="0" dirty="0" smtClean="0">
              <a:ln>
                <a:noFill/>
              </a:ln>
              <a:solidFill>
                <a:srgbClr val="002060"/>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kk-KZ" sz="2000" b="1" i="0" u="none" strike="noStrike" cap="none" normalizeH="0" baseline="0" dirty="0" smtClean="0">
                <a:ln>
                  <a:noFill/>
                </a:ln>
                <a:solidFill>
                  <a:srgbClr val="002060"/>
                </a:solidFill>
                <a:effectLst/>
                <a:latin typeface="Times New Roman" pitchFamily="18" charset="0"/>
                <a:ea typeface="Times New Roman" pitchFamily="18" charset="0"/>
                <a:cs typeface="Times New Roman" pitchFamily="18" charset="0"/>
              </a:rPr>
              <a:t>І Кіріспе</a:t>
            </a:r>
            <a:endParaRPr kumimoji="0" lang="ru-RU" sz="2000" b="0" i="0" u="none" strike="noStrike" cap="none" normalizeH="0" baseline="0" dirty="0" smtClean="0">
              <a:ln>
                <a:noFill/>
              </a:ln>
              <a:solidFill>
                <a:srgbClr val="002060"/>
              </a:solidFill>
              <a:effectLst/>
              <a:latin typeface="Times New Roman" pitchFamily="18" charset="0"/>
              <a:cs typeface="Times New Roman" pitchFamily="18" charset="0"/>
            </a:endParaRPr>
          </a:p>
          <a:p>
            <a:pPr marL="457200" marR="0" lvl="1" indent="0" algn="l" defTabSz="914400" rtl="0" eaLnBrk="0" fontAlgn="base" latinLnBrk="0" hangingPunct="0">
              <a:lnSpc>
                <a:spcPct val="100000"/>
              </a:lnSpc>
              <a:spcBef>
                <a:spcPct val="0"/>
              </a:spcBef>
              <a:spcAft>
                <a:spcPct val="0"/>
              </a:spcAft>
              <a:buClrTx/>
              <a:buSzTx/>
              <a:buFontTx/>
              <a:buAutoNum type="arabicPeriod"/>
              <a:tabLst/>
            </a:pPr>
            <a:r>
              <a:rPr kumimoji="0" lang="kk-KZ" sz="2000" b="0" i="0" u="none" strike="noStrike" cap="none" normalizeH="0" baseline="0" dirty="0" smtClean="0">
                <a:ln>
                  <a:noFill/>
                </a:ln>
                <a:solidFill>
                  <a:srgbClr val="002060"/>
                </a:solidFill>
                <a:effectLst/>
                <a:latin typeface="Times New Roman" pitchFamily="18" charset="0"/>
                <a:ea typeface="Times New Roman" pitchFamily="18" charset="0"/>
                <a:cs typeface="Times New Roman" pitchFamily="18" charset="0"/>
              </a:rPr>
              <a:t>1Біліктілікті арттыру курстарының маңызы мен міндеттері </a:t>
            </a:r>
            <a:endParaRPr kumimoji="0" lang="ru-RU" sz="2000" b="0" i="0" u="none" strike="noStrike" cap="none" normalizeH="0" baseline="0" dirty="0" smtClean="0">
              <a:ln>
                <a:noFill/>
              </a:ln>
              <a:solidFill>
                <a:srgbClr val="002060"/>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kk-KZ" sz="2000" b="1" i="0" u="none" strike="noStrike" cap="none" normalizeH="0" baseline="0" dirty="0" smtClean="0">
                <a:ln>
                  <a:noFill/>
                </a:ln>
                <a:solidFill>
                  <a:srgbClr val="002060"/>
                </a:solidFill>
                <a:effectLst/>
                <a:latin typeface="Times New Roman" pitchFamily="18" charset="0"/>
                <a:ea typeface="Times New Roman" pitchFamily="18" charset="0"/>
                <a:cs typeface="Times New Roman" pitchFamily="18" charset="0"/>
              </a:rPr>
              <a:t>ІІ Негізгі бөлім </a:t>
            </a:r>
            <a:endParaRPr kumimoji="0" lang="ru-RU" sz="2000" b="0" i="0" u="none" strike="noStrike" cap="none" normalizeH="0" baseline="0" dirty="0" smtClean="0">
              <a:ln>
                <a:noFill/>
              </a:ln>
              <a:solidFill>
                <a:srgbClr val="002060"/>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kk-KZ" sz="2000" b="0" i="0" u="none" strike="noStrike" cap="none" normalizeH="0" baseline="0" dirty="0" smtClean="0">
                <a:ln>
                  <a:noFill/>
                </a:ln>
                <a:solidFill>
                  <a:srgbClr val="002060"/>
                </a:solidFill>
                <a:effectLst/>
                <a:latin typeface="Times New Roman" pitchFamily="18" charset="0"/>
                <a:ea typeface="Times New Roman" pitchFamily="18" charset="0"/>
                <a:cs typeface="Times New Roman" pitchFamily="18" charset="0"/>
              </a:rPr>
              <a:t>2.1. Педагогтің кәсіби дамуының қажеттілігі</a:t>
            </a:r>
            <a:endParaRPr kumimoji="0" lang="ru-RU" sz="2000" b="0" i="0" u="none" strike="noStrike" cap="none" normalizeH="0" baseline="0" dirty="0" smtClean="0">
              <a:ln>
                <a:noFill/>
              </a:ln>
              <a:solidFill>
                <a:srgbClr val="002060"/>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kk-KZ" sz="2000" b="0" i="0" u="none" strike="noStrike" cap="none" normalizeH="0" baseline="0" dirty="0" smtClean="0">
                <a:ln>
                  <a:noFill/>
                </a:ln>
                <a:solidFill>
                  <a:srgbClr val="002060"/>
                </a:solidFill>
                <a:effectLst/>
                <a:latin typeface="Times New Roman" pitchFamily="18" charset="0"/>
                <a:ea typeface="Times New Roman" pitchFamily="18" charset="0"/>
                <a:cs typeface="Times New Roman" pitchFamily="18" charset="0"/>
              </a:rPr>
              <a:t>2.2 Білім беру саласындағы заманауи талаптар мен білім беру жүйесі</a:t>
            </a:r>
            <a:endParaRPr kumimoji="0" lang="ru-RU" sz="2000" b="0" i="0" u="none" strike="noStrike" cap="none" normalizeH="0" baseline="0" dirty="0" smtClean="0">
              <a:ln>
                <a:noFill/>
              </a:ln>
              <a:solidFill>
                <a:srgbClr val="002060"/>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kk-KZ" sz="2000" b="0" i="0" u="none" strike="noStrike" cap="none" normalizeH="0" baseline="0" dirty="0" smtClean="0">
                <a:ln>
                  <a:noFill/>
                </a:ln>
                <a:solidFill>
                  <a:srgbClr val="002060"/>
                </a:solidFill>
                <a:effectLst/>
                <a:latin typeface="Times New Roman" pitchFamily="18" charset="0"/>
                <a:ea typeface="Times New Roman" pitchFamily="18" charset="0"/>
                <a:cs typeface="Times New Roman" pitchFamily="18" charset="0"/>
              </a:rPr>
              <a:t>2.3. Курстан кейінгі педагогтердің кәсіби қызметіндегі өзгерістер</a:t>
            </a:r>
            <a:endParaRPr kumimoji="0" lang="ru-RU" sz="2000" b="0" i="0" u="none" strike="noStrike" cap="none" normalizeH="0" baseline="0" dirty="0" smtClean="0">
              <a:ln>
                <a:noFill/>
              </a:ln>
              <a:solidFill>
                <a:srgbClr val="002060"/>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kk-KZ" sz="2000" b="0" i="0" u="none" strike="noStrike" cap="none" normalizeH="0" baseline="0" dirty="0" smtClean="0">
                <a:ln>
                  <a:noFill/>
                </a:ln>
                <a:solidFill>
                  <a:srgbClr val="002060"/>
                </a:solidFill>
                <a:effectLst/>
                <a:latin typeface="Times New Roman" pitchFamily="18" charset="0"/>
                <a:ea typeface="Times New Roman" pitchFamily="18" charset="0"/>
                <a:cs typeface="Times New Roman" pitchFamily="18" charset="0"/>
              </a:rPr>
              <a:t>2.4. Қиындықтар мен мәселелер </a:t>
            </a:r>
            <a:endParaRPr kumimoji="0" lang="ru-RU" sz="2000" b="0" i="0" u="none" strike="noStrike" cap="none" normalizeH="0" baseline="0" dirty="0" smtClean="0">
              <a:ln>
                <a:noFill/>
              </a:ln>
              <a:solidFill>
                <a:srgbClr val="002060"/>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kk-KZ" sz="2000" b="1" i="0" u="none" strike="noStrike" cap="none" normalizeH="0" baseline="0" dirty="0" smtClean="0">
                <a:ln>
                  <a:noFill/>
                </a:ln>
                <a:solidFill>
                  <a:srgbClr val="002060"/>
                </a:solidFill>
                <a:effectLst/>
                <a:latin typeface="Times New Roman" pitchFamily="18" charset="0"/>
                <a:ea typeface="Times New Roman" pitchFamily="18" charset="0"/>
                <a:cs typeface="Times New Roman" pitchFamily="18" charset="0"/>
              </a:rPr>
              <a:t>ІІІ Қорытынды </a:t>
            </a:r>
            <a:endParaRPr kumimoji="0" lang="kk-KZ" sz="2000" b="0" i="0" u="none" strike="noStrike" cap="none" normalizeH="0" baseline="0" dirty="0" smtClean="0">
              <a:ln>
                <a:noFill/>
              </a:ln>
              <a:solidFill>
                <a:srgbClr val="002060"/>
              </a:solidFill>
              <a:effectLst/>
              <a:latin typeface="Times New Roman" pitchFamily="18" charset="0"/>
              <a:cs typeface="Times New Roman"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2" descr="https://avatars.mds.yandex.net/i?id=8ea99d37864c7167bd58e42cf4dda44e19238eae-5233897-images-thumbs&amp;n=13"/>
          <p:cNvPicPr>
            <a:picLocks noChangeAspect="1" noChangeArrowheads="1"/>
          </p:cNvPicPr>
          <p:nvPr/>
        </p:nvPicPr>
        <p:blipFill>
          <a:blip r:embed="rId2"/>
          <a:srcRect/>
          <a:stretch>
            <a:fillRect/>
          </a:stretch>
        </p:blipFill>
        <p:spPr bwMode="auto">
          <a:xfrm>
            <a:off x="214282" y="214290"/>
            <a:ext cx="8636057" cy="6429420"/>
          </a:xfrm>
          <a:prstGeom prst="rect">
            <a:avLst/>
          </a:prstGeom>
          <a:noFill/>
        </p:spPr>
      </p:pic>
      <p:sp>
        <p:nvSpPr>
          <p:cNvPr id="4" name="Прямоугольник 3"/>
          <p:cNvSpPr/>
          <p:nvPr/>
        </p:nvSpPr>
        <p:spPr>
          <a:xfrm rot="20838917">
            <a:off x="633948" y="1296633"/>
            <a:ext cx="3823505" cy="4247317"/>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r>
              <a:rPr lang="kk-KZ" b="1" dirty="0" smtClean="0">
                <a:solidFill>
                  <a:srgbClr val="002060"/>
                </a:solidFill>
                <a:latin typeface="Times New Roman" pitchFamily="18" charset="0"/>
                <a:cs typeface="Times New Roman" pitchFamily="18" charset="0"/>
              </a:rPr>
              <a:t>Қазіргі білім беру жүйесі қоғамдағы әлеуметтік-экономикалық, мәдени және технологиялық өзгерістерге сәйкес жаңғырып отыруы тиіс. Әсіресе, мұғалімдерден кәсіби қызметте инновацияларды пайдалану, оқушылардың шығармашылық қабілеттерін дамыту және олардың XXI ғасыр талаптарына бейімделуін  қамтамасыз ету сұралады. Мұндай міндеттерді орындау  үшін педагогтердің кәсіби біліктілігін үздіксіз жетілдіру  аса маңызды</a:t>
            </a:r>
            <a:endParaRPr lang="ru-RU" b="1" dirty="0">
              <a:solidFill>
                <a:srgbClr val="002060"/>
              </a:solidFill>
              <a:latin typeface="Times New Roman" pitchFamily="18" charset="0"/>
              <a:cs typeface="Times New Roman" pitchFamily="18" charset="0"/>
            </a:endParaRPr>
          </a:p>
        </p:txBody>
      </p:sp>
      <p:sp>
        <p:nvSpPr>
          <p:cNvPr id="15361" name="Rectangle 1"/>
          <p:cNvSpPr>
            <a:spLocks noChangeArrowheads="1"/>
          </p:cNvSpPr>
          <p:nvPr/>
        </p:nvSpPr>
        <p:spPr bwMode="auto">
          <a:xfrm rot="712499">
            <a:off x="4647963" y="1395800"/>
            <a:ext cx="4111516" cy="2554545"/>
          </a:xfrm>
          <a:prstGeom prst="rect">
            <a:avLst/>
          </a:prstGeom>
          <a:ln>
            <a:headEnd/>
            <a:tailEnd/>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kk-KZ" sz="14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     </a:t>
            </a:r>
            <a:r>
              <a:rPr kumimoji="0" lang="kk-KZ" sz="1600" b="0" i="0" u="none" strike="noStrike" cap="none" normalizeH="0" baseline="0" dirty="0" smtClean="0">
                <a:ln>
                  <a:noFill/>
                </a:ln>
                <a:effectLst/>
                <a:latin typeface="Times New Roman" pitchFamily="18" charset="0"/>
                <a:ea typeface="Times New Roman" pitchFamily="18" charset="0"/>
                <a:cs typeface="Times New Roman" pitchFamily="18" charset="0"/>
              </a:rPr>
              <a:t>Бүнгінгі жаһандану  заманында  білім беру саласында  қойылатын талаптар күннен күнге күрделенуде. Мұғалімдерге тек білім беру  ғана емес, сонымен бірге,  оқушыларды шығармашылыққа, өз бетімен  ойлауға, заманауи технологияларды қолдануға бейімдеу міндеттері жүктеледі. Бұл міндеттерді орындау  үшін педагогтерге  кәсіби біліктілікті арттыру  курсынан өту  аса маңызды.</a:t>
            </a:r>
            <a:endParaRPr kumimoji="0" lang="kk-KZ" sz="1600" b="0" i="0" u="none" strike="noStrike" cap="none" normalizeH="0" baseline="0" dirty="0" smtClean="0">
              <a:ln>
                <a:noFill/>
              </a:ln>
              <a:effectLst/>
              <a:latin typeface="Times New Roman" pitchFamily="18" charset="0"/>
              <a:cs typeface="Times New Roman"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https://avatars.mds.yandex.net/i?id=8ea99d37864c7167bd58e42cf4dda44e19238eae-5233897-images-thumbs&amp;n=13"/>
          <p:cNvPicPr>
            <a:picLocks noChangeAspect="1" noChangeArrowheads="1"/>
          </p:cNvPicPr>
          <p:nvPr/>
        </p:nvPicPr>
        <p:blipFill>
          <a:blip r:embed="rId2"/>
          <a:srcRect/>
          <a:stretch>
            <a:fillRect/>
          </a:stretch>
        </p:blipFill>
        <p:spPr bwMode="auto">
          <a:xfrm>
            <a:off x="214282" y="214290"/>
            <a:ext cx="8636057" cy="6429420"/>
          </a:xfrm>
          <a:prstGeom prst="rect">
            <a:avLst/>
          </a:prstGeom>
          <a:noFill/>
        </p:spPr>
      </p:pic>
      <p:sp>
        <p:nvSpPr>
          <p:cNvPr id="2" name="Заголовок 1"/>
          <p:cNvSpPr>
            <a:spLocks noGrp="1"/>
          </p:cNvSpPr>
          <p:nvPr>
            <p:ph type="title"/>
          </p:nvPr>
        </p:nvSpPr>
        <p:spPr>
          <a:xfrm>
            <a:off x="457200" y="571488"/>
            <a:ext cx="8229600" cy="1143000"/>
          </a:xfrm>
        </p:spPr>
        <p:txBody>
          <a:bodyPr>
            <a:normAutofit fontScale="90000"/>
          </a:bodyPr>
          <a:lstStyle/>
          <a:p>
            <a:r>
              <a:rPr lang="kk-KZ" b="1" dirty="0" smtClean="0">
                <a:solidFill>
                  <a:srgbClr val="C00000"/>
                </a:solidFill>
                <a:latin typeface="Times New Roman" pitchFamily="18" charset="0"/>
                <a:cs typeface="Times New Roman" pitchFamily="18" charset="0"/>
              </a:rPr>
              <a:t>Біліктілікті арттыру курстарының маңызы</a:t>
            </a:r>
            <a:r>
              <a:rPr lang="kk-KZ" dirty="0" smtClean="0">
                <a:solidFill>
                  <a:srgbClr val="C00000"/>
                </a:solidFill>
                <a:latin typeface="Times New Roman" pitchFamily="18" charset="0"/>
                <a:cs typeface="Times New Roman" pitchFamily="18" charset="0"/>
              </a:rPr>
              <a:t> </a:t>
            </a:r>
            <a:endParaRPr lang="ru-RU" dirty="0">
              <a:solidFill>
                <a:srgbClr val="C00000"/>
              </a:solidFill>
              <a:latin typeface="Times New Roman" pitchFamily="18" charset="0"/>
              <a:cs typeface="Times New Roman" pitchFamily="18" charset="0"/>
            </a:endParaRPr>
          </a:p>
        </p:txBody>
      </p:sp>
      <p:sp>
        <p:nvSpPr>
          <p:cNvPr id="16385" name="Rectangle 1"/>
          <p:cNvSpPr>
            <a:spLocks noChangeArrowheads="1"/>
          </p:cNvSpPr>
          <p:nvPr/>
        </p:nvSpPr>
        <p:spPr bwMode="auto">
          <a:xfrm>
            <a:off x="1214414" y="1857364"/>
            <a:ext cx="6858048" cy="34163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kk-KZ"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Педагогтердің білімін жаңартып, оларды заманауи  әдістемелер мен құрал-жабдықтарды қолдануға үйретуде. Осылайша, курстар педагогтердің кәсіби дамуына тікелеу әсер етеді.  Қазақстан Республикасының білім беру жүйесінде  педагогтердің біліктілігін арттыруға ерекше  мән беріледі.  Біліктілік курстарынан  кейін  мұғалімдер өзінің жұмыс сапасын арттырып, оқыту әдістерін жаңашылдыққа бейімдей алды. </a:t>
            </a:r>
            <a:endParaRPr kumimoji="0" lang="kk-KZ"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https://avatars.mds.yandex.net/i?id=8ea99d37864c7167bd58e42cf4dda44e19238eae-5233897-images-thumbs&amp;n=13"/>
          <p:cNvPicPr>
            <a:picLocks noChangeAspect="1" noChangeArrowheads="1"/>
          </p:cNvPicPr>
          <p:nvPr/>
        </p:nvPicPr>
        <p:blipFill>
          <a:blip r:embed="rId2"/>
          <a:srcRect/>
          <a:stretch>
            <a:fillRect/>
          </a:stretch>
        </p:blipFill>
        <p:spPr bwMode="auto">
          <a:xfrm>
            <a:off x="214282" y="214290"/>
            <a:ext cx="8636057" cy="6429420"/>
          </a:xfrm>
          <a:prstGeom prst="rect">
            <a:avLst/>
          </a:prstGeom>
          <a:noFill/>
        </p:spPr>
      </p:pic>
      <p:graphicFrame>
        <p:nvGraphicFramePr>
          <p:cNvPr id="4" name="Содержимое 3"/>
          <p:cNvGraphicFramePr>
            <a:graphicFrameLocks noGrp="1"/>
          </p:cNvGraphicFramePr>
          <p:nvPr>
            <p:ph idx="1"/>
          </p:nvPr>
        </p:nvGraphicFramePr>
        <p:xfrm>
          <a:off x="642910" y="357166"/>
          <a:ext cx="8043890" cy="576899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2" descr="https://avatars.mds.yandex.net/i?id=8ea99d37864c7167bd58e42cf4dda44e19238eae-5233897-images-thumbs&amp;n=13"/>
          <p:cNvPicPr>
            <a:picLocks noChangeAspect="1" noChangeArrowheads="1"/>
          </p:cNvPicPr>
          <p:nvPr/>
        </p:nvPicPr>
        <p:blipFill>
          <a:blip r:embed="rId2"/>
          <a:srcRect/>
          <a:stretch>
            <a:fillRect/>
          </a:stretch>
        </p:blipFill>
        <p:spPr bwMode="auto">
          <a:xfrm>
            <a:off x="214282" y="214290"/>
            <a:ext cx="8636057" cy="6429420"/>
          </a:xfrm>
          <a:prstGeom prst="rect">
            <a:avLst/>
          </a:prstGeom>
          <a:noFill/>
        </p:spPr>
      </p:pic>
      <p:sp>
        <p:nvSpPr>
          <p:cNvPr id="2" name="Заголовок 1"/>
          <p:cNvSpPr>
            <a:spLocks noGrp="1"/>
          </p:cNvSpPr>
          <p:nvPr>
            <p:ph type="title"/>
          </p:nvPr>
        </p:nvSpPr>
        <p:spPr>
          <a:xfrm>
            <a:off x="1071538" y="285736"/>
            <a:ext cx="6715172" cy="1143000"/>
          </a:xfrm>
        </p:spPr>
        <p:txBody>
          <a:bodyPr>
            <a:noAutofit/>
          </a:bodyPr>
          <a:lstStyle/>
          <a:p>
            <a:r>
              <a:rPr lang="kk-KZ" sz="2800" b="1" dirty="0" smtClean="0">
                <a:solidFill>
                  <a:srgbClr val="C00000"/>
                </a:solidFill>
                <a:latin typeface="Times New Roman" pitchFamily="18" charset="0"/>
                <a:cs typeface="Times New Roman" pitchFamily="18" charset="0"/>
              </a:rPr>
              <a:t>2.2 Білім беру саласындағы заманауи талаптар мен білім беру жүйесі</a:t>
            </a:r>
            <a:endParaRPr lang="ru-RU" sz="2800" dirty="0">
              <a:solidFill>
                <a:srgbClr val="C00000"/>
              </a:solidFill>
              <a:latin typeface="Times New Roman" pitchFamily="18" charset="0"/>
              <a:cs typeface="Times New Roman" pitchFamily="18" charset="0"/>
            </a:endParaRPr>
          </a:p>
        </p:txBody>
      </p:sp>
      <p:sp>
        <p:nvSpPr>
          <p:cNvPr id="17409" name="Rectangle 1"/>
          <p:cNvSpPr>
            <a:spLocks noChangeArrowheads="1"/>
          </p:cNvSpPr>
          <p:nvPr/>
        </p:nvSpPr>
        <p:spPr bwMode="auto">
          <a:xfrm>
            <a:off x="428596" y="1357298"/>
            <a:ext cx="4572032" cy="452431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kk-KZ" sz="2400" b="0" i="0" u="none" strike="noStrike" cap="none" normalizeH="0" baseline="0" dirty="0" smtClean="0">
                <a:ln>
                  <a:noFill/>
                </a:ln>
                <a:solidFill>
                  <a:srgbClr val="002060"/>
                </a:solidFill>
                <a:effectLst/>
                <a:latin typeface="Times New Roman" pitchFamily="18" charset="0"/>
                <a:ea typeface="Times New Roman" pitchFamily="18" charset="0"/>
                <a:cs typeface="Times New Roman" pitchFamily="18" charset="0"/>
              </a:rPr>
              <a:t>Білім  беру жүйесінде өзгерістер оқыту сапасын жақсартуға және оқушылардың шығармашылық әлеуетін дамытуға бағытталған. Заманауи педагогикалық әдістерді игеру, цифрлық технологияларды пайдалану, оқушылардың жеке қажеттіліктерін ескере отырып оқыту педагогтердің алдында тұрған негізгі міндеттер болып табылады.</a:t>
            </a:r>
            <a:endParaRPr kumimoji="0" lang="kk-KZ" sz="2400" b="0" i="0" u="none" strike="noStrike" cap="none" normalizeH="0" baseline="0" dirty="0" smtClean="0">
              <a:ln>
                <a:noFill/>
              </a:ln>
              <a:solidFill>
                <a:srgbClr val="002060"/>
              </a:solidFill>
              <a:effectLst/>
              <a:latin typeface="Times New Roman" pitchFamily="18" charset="0"/>
              <a:cs typeface="Times New Roman" pitchFamily="18" charset="0"/>
            </a:endParaRPr>
          </a:p>
        </p:txBody>
      </p:sp>
      <p:sp>
        <p:nvSpPr>
          <p:cNvPr id="17410" name="Rectangle 2"/>
          <p:cNvSpPr>
            <a:spLocks noChangeArrowheads="1"/>
          </p:cNvSpPr>
          <p:nvPr/>
        </p:nvSpPr>
        <p:spPr bwMode="auto">
          <a:xfrm>
            <a:off x="5072066" y="3286124"/>
            <a:ext cx="3500430" cy="286232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kk-KZ"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Қазақстанда педагогтер үшін үшін біліктілікті арттыру курстары  республикалық және аймақтық деңгейде ұйымдастырылады. Негізгі ұйымдар қатарында «Өрлеу» БАҰО, Назарбаев Зияткерлік мектептерінің оқу орталықтары және басқа да тренингтік орталықтар бар.</a:t>
            </a:r>
            <a:endParaRPr kumimoji="0" lang="kk-KZ" b="1"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https://avatars.mds.yandex.net/i?id=8ea99d37864c7167bd58e42cf4dda44e19238eae-5233897-images-thumbs&amp;n=13"/>
          <p:cNvPicPr>
            <a:picLocks noChangeAspect="1" noChangeArrowheads="1"/>
          </p:cNvPicPr>
          <p:nvPr/>
        </p:nvPicPr>
        <p:blipFill>
          <a:blip r:embed="rId2"/>
          <a:srcRect/>
          <a:stretch>
            <a:fillRect/>
          </a:stretch>
        </p:blipFill>
        <p:spPr bwMode="auto">
          <a:xfrm>
            <a:off x="214282" y="214290"/>
            <a:ext cx="8636057" cy="6429420"/>
          </a:xfrm>
          <a:prstGeom prst="rect">
            <a:avLst/>
          </a:prstGeom>
          <a:noFill/>
        </p:spPr>
      </p:pic>
      <p:graphicFrame>
        <p:nvGraphicFramePr>
          <p:cNvPr id="4" name="Содержимое 3"/>
          <p:cNvGraphicFramePr>
            <a:graphicFrameLocks noGrp="1"/>
          </p:cNvGraphicFramePr>
          <p:nvPr>
            <p:ph idx="1"/>
          </p:nvPr>
        </p:nvGraphicFramePr>
        <p:xfrm>
          <a:off x="714348" y="500042"/>
          <a:ext cx="7972452" cy="562612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https://avatars.mds.yandex.net/i?id=8ea99d37864c7167bd58e42cf4dda44e19238eae-5233897-images-thumbs&amp;n=13"/>
          <p:cNvPicPr>
            <a:picLocks noChangeAspect="1" noChangeArrowheads="1"/>
          </p:cNvPicPr>
          <p:nvPr/>
        </p:nvPicPr>
        <p:blipFill>
          <a:blip r:embed="rId2"/>
          <a:srcRect/>
          <a:stretch>
            <a:fillRect/>
          </a:stretch>
        </p:blipFill>
        <p:spPr bwMode="auto">
          <a:xfrm>
            <a:off x="214282" y="214290"/>
            <a:ext cx="8636057" cy="6429420"/>
          </a:xfrm>
          <a:prstGeom prst="rect">
            <a:avLst/>
          </a:prstGeom>
          <a:noFill/>
        </p:spPr>
      </p:pic>
      <p:graphicFrame>
        <p:nvGraphicFramePr>
          <p:cNvPr id="4" name="Содержимое 3"/>
          <p:cNvGraphicFramePr>
            <a:graphicFrameLocks noGrp="1"/>
          </p:cNvGraphicFramePr>
          <p:nvPr>
            <p:ph idx="1"/>
          </p:nvPr>
        </p:nvGraphicFramePr>
        <p:xfrm>
          <a:off x="571472" y="357166"/>
          <a:ext cx="8115328" cy="576899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2" descr="https://avatars.mds.yandex.net/i?id=8ea99d37864c7167bd58e42cf4dda44e19238eae-5233897-images-thumbs&amp;n=13"/>
          <p:cNvPicPr>
            <a:picLocks noChangeAspect="1" noChangeArrowheads="1"/>
          </p:cNvPicPr>
          <p:nvPr/>
        </p:nvPicPr>
        <p:blipFill>
          <a:blip r:embed="rId2"/>
          <a:srcRect/>
          <a:stretch>
            <a:fillRect/>
          </a:stretch>
        </p:blipFill>
        <p:spPr bwMode="auto">
          <a:xfrm>
            <a:off x="214282" y="214290"/>
            <a:ext cx="8636057" cy="6429420"/>
          </a:xfrm>
          <a:prstGeom prst="rect">
            <a:avLst/>
          </a:prstGeom>
          <a:noFill/>
        </p:spPr>
      </p:pic>
      <p:graphicFrame>
        <p:nvGraphicFramePr>
          <p:cNvPr id="4" name="Содержимое 3"/>
          <p:cNvGraphicFramePr>
            <a:graphicFrameLocks noGrp="1"/>
          </p:cNvGraphicFramePr>
          <p:nvPr>
            <p:ph idx="1"/>
          </p:nvPr>
        </p:nvGraphicFramePr>
        <p:xfrm>
          <a:off x="457200" y="642918"/>
          <a:ext cx="8229600" cy="548324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TextBox 4"/>
          <p:cNvSpPr txBox="1"/>
          <p:nvPr/>
        </p:nvSpPr>
        <p:spPr>
          <a:xfrm>
            <a:off x="3428992" y="3429000"/>
            <a:ext cx="5143536" cy="1323439"/>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pPr lvl="0"/>
            <a:r>
              <a:rPr lang="kk-KZ" sz="1600" dirty="0" smtClean="0">
                <a:latin typeface="Times New Roman" pitchFamily="18" charset="0"/>
                <a:cs typeface="Times New Roman" pitchFamily="18" charset="0"/>
              </a:rPr>
              <a:t>Курстан  кейінгі педагогтер арасында тәжірибе алмасу үдерісі күшейе түседі. Олар өз  мектебінде немесе әріптестерімен бірлескен жобаларды жүзеге асырады, семинарлар мен конференцияларда баяндамалар жасайды.</a:t>
            </a:r>
            <a:endParaRPr lang="ru-RU" sz="1600" dirty="0">
              <a:latin typeface="Times New Roman" pitchFamily="18" charset="0"/>
              <a:cs typeface="Times New Roman" pitchFamily="18" charset="0"/>
            </a:endParaRPr>
          </a:p>
        </p:txBody>
      </p:sp>
    </p:spTree>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32</TotalTime>
  <Words>659</Words>
  <PresentationFormat>Экран (4:3)</PresentationFormat>
  <Paragraphs>52</Paragraphs>
  <Slides>11</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11</vt:i4>
      </vt:variant>
    </vt:vector>
  </HeadingPairs>
  <TitlesOfParts>
    <vt:vector size="12" baseType="lpstr">
      <vt:lpstr>Тема Office</vt:lpstr>
      <vt:lpstr>Баяндама тақырыбы: Біліктілікті арттыру курсынан кейінгі падагогтердің  кәсіби қызметіндегі өзгерістер  </vt:lpstr>
      <vt:lpstr>Слайд 2</vt:lpstr>
      <vt:lpstr>Слайд 3</vt:lpstr>
      <vt:lpstr>Біліктілікті арттыру курстарының маңызы </vt:lpstr>
      <vt:lpstr>Слайд 5</vt:lpstr>
      <vt:lpstr>2.2 Білім беру саласындағы заманауи талаптар мен білім беру жүйесі</vt:lpstr>
      <vt:lpstr>Слайд 7</vt:lpstr>
      <vt:lpstr>Слайд 8</vt:lpstr>
      <vt:lpstr>Слайд 9</vt:lpstr>
      <vt:lpstr>Қиындықтар мен мәселелер </vt:lpstr>
      <vt:lpstr>Слайд 11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Гулистан</dc:creator>
  <cp:lastModifiedBy>Гулистан</cp:lastModifiedBy>
  <cp:revision>33</cp:revision>
  <dcterms:created xsi:type="dcterms:W3CDTF">2024-11-27T06:34:49Z</dcterms:created>
  <dcterms:modified xsi:type="dcterms:W3CDTF">2024-11-27T07:08:57Z</dcterms:modified>
</cp:coreProperties>
</file>